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8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623" r:id="rId11"/>
    <p:sldId id="1628" r:id="rId12"/>
    <p:sldId id="1617" r:id="rId13"/>
    <p:sldId id="1627" r:id="rId14"/>
    <p:sldId id="1624" r:id="rId15"/>
    <p:sldId id="1622" r:id="rId16"/>
    <p:sldId id="1621" r:id="rId17"/>
    <p:sldId id="1620" r:id="rId18"/>
    <p:sldId id="1565" r:id="rId19"/>
    <p:sldId id="1566" r:id="rId20"/>
    <p:sldId id="1568" r:id="rId21"/>
    <p:sldId id="1541" r:id="rId22"/>
    <p:sldId id="1547" r:id="rId23"/>
    <p:sldId id="1546" r:id="rId24"/>
    <p:sldId id="1553" r:id="rId25"/>
    <p:sldId id="1554" r:id="rId26"/>
    <p:sldId id="1556" r:id="rId27"/>
    <p:sldId id="1557" r:id="rId28"/>
    <p:sldId id="1558" r:id="rId29"/>
    <p:sldId id="1571" r:id="rId30"/>
    <p:sldId id="878" r:id="rId31"/>
    <p:sldId id="1514" r:id="rId32"/>
    <p:sldId id="1555" r:id="rId33"/>
    <p:sldId id="1507" r:id="rId34"/>
    <p:sldId id="1426" r:id="rId35"/>
    <p:sldId id="1545" r:id="rId36"/>
    <p:sldId id="1355" r:id="rId37"/>
  </p:sldIdLst>
  <p:sldSz cx="12192000" cy="6858000"/>
  <p:notesSz cx="6858000" cy="9144000"/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623"/>
            <p14:sldId id="1628"/>
            <p14:sldId id="1617"/>
            <p14:sldId id="1627"/>
            <p14:sldId id="1624"/>
            <p14:sldId id="1622"/>
            <p14:sldId id="1621"/>
            <p14:sldId id="1620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3" Type="http://schemas.openxmlformats.org/officeDocument/2006/relationships/tags" Target="tags/tag28.xml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4.png"/><Relationship Id="rId8" Type="http://schemas.openxmlformats.org/officeDocument/2006/relationships/image" Target="../media/image63.png"/><Relationship Id="rId7" Type="http://schemas.openxmlformats.org/officeDocument/2006/relationships/image" Target="../media/image62.png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65.png"/><Relationship Id="rId1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4.png"/><Relationship Id="rId8" Type="http://schemas.openxmlformats.org/officeDocument/2006/relationships/image" Target="../media/image63.png"/><Relationship Id="rId7" Type="http://schemas.openxmlformats.org/officeDocument/2006/relationships/image" Target="../media/image62.png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66.png"/><Relationship Id="rId10" Type="http://schemas.openxmlformats.org/officeDocument/2006/relationships/image" Target="../media/image65.png"/><Relationship Id="rId1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67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21974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局部变盘，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金融强国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005" y="1578610"/>
            <a:ext cx="4743450" cy="46856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688465"/>
            <a:ext cx="5044440" cy="39484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065" y="1656715"/>
            <a:ext cx="4832985" cy="46856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61160"/>
            <a:ext cx="4864100" cy="41243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0765" y="1710690"/>
            <a:ext cx="4316730" cy="46094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920" y="1641475"/>
            <a:ext cx="5574030" cy="41389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962650" y="5843270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9185" y="1463040"/>
            <a:ext cx="3822065" cy="48914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725" y="1647825"/>
            <a:ext cx="4711700" cy="385699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62650" y="578548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8945" y="1649730"/>
            <a:ext cx="6137910" cy="46056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011160" y="5441315"/>
            <a:ext cx="3154680" cy="5702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数据来源：流沙河微信公众号，以上所涉个股仅作案例分析和教学使用，不构成具体的投资建议，投资者应独立决策并自担风险。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0240" y="1579245"/>
            <a:ext cx="3754120" cy="47231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050" y="1578610"/>
            <a:ext cx="3621405" cy="43611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大消费概念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0630" y="1665605"/>
            <a:ext cx="7393940" cy="45059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3735" y="1578610"/>
            <a:ext cx="8589645" cy="483171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3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-5</a:t>
            </a:r>
            <a:r>
              <a:rPr b="1">
                <a:solidFill>
                  <a:srgbClr val="FF0000"/>
                </a:solidFill>
              </a:rPr>
              <a:t>成仓，指数弱势震荡中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7735" y="1578610"/>
            <a:ext cx="4791075" cy="44329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85" y="1578610"/>
            <a:ext cx="4791075" cy="44329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0740" y="1826260"/>
            <a:ext cx="4963160" cy="3876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050" y="1604645"/>
            <a:ext cx="4349115" cy="43199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58820" y="1652905"/>
            <a:ext cx="5558790" cy="42233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3370" y="1652905"/>
            <a:ext cx="3970655" cy="46234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795" y="1637665"/>
            <a:ext cx="4332605" cy="42538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5415" y="1673225"/>
            <a:ext cx="6438900" cy="42786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750" y="1630680"/>
            <a:ext cx="4763135" cy="46964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390" y="1578610"/>
            <a:ext cx="4625340" cy="47536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50" y="1747520"/>
            <a:ext cx="3406140" cy="44183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615" y="1747520"/>
            <a:ext cx="3470910" cy="44189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250" y="1747520"/>
            <a:ext cx="3519170" cy="44189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058535" y="616648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1390</Words>
  <Application>WPS 演示</Application>
  <PresentationFormat>宽屏</PresentationFormat>
  <Paragraphs>300</Paragraphs>
  <Slides>34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9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1684</cp:revision>
  <dcterms:created xsi:type="dcterms:W3CDTF">2019-06-19T02:08:00Z</dcterms:created>
  <dcterms:modified xsi:type="dcterms:W3CDTF">2026-09-10T00:51:49Z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BF65F53AB0B54BFAA5946E47B797FB94_13</vt:lpwstr>
  </property>
</Properties>
</file>