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414" r:id="rId6"/>
    <p:sldId id="1452" r:id="rId7"/>
    <p:sldId id="1456" r:id="rId8"/>
    <p:sldId id="878" r:id="rId9"/>
    <p:sldId id="1422" r:id="rId10"/>
    <p:sldId id="1457" r:id="rId11"/>
    <p:sldId id="1441" r:id="rId12"/>
    <p:sldId id="1453" r:id="rId13"/>
    <p:sldId id="1454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52"/>
            <p14:sldId id="1456"/>
          </p14:sldIdLst>
        </p14:section>
        <p14:section name="一线游资" id="{D8B0A2C5-1F55-4F56-9B21-CF550DA541C3}">
          <p14:sldIdLst>
            <p14:sldId id="878"/>
            <p14:sldId id="1422"/>
            <p14:sldId id="1457"/>
            <p14:sldId id="1441"/>
            <p14:sldId id="1453"/>
            <p14:sldId id="1454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9.png"/><Relationship Id="rId3" Type="http://schemas.openxmlformats.org/officeDocument/2006/relationships/tags" Target="../tags/tag29.xml"/><Relationship Id="rId2" Type="http://schemas.openxmlformats.org/officeDocument/2006/relationships/image" Target="../media/image18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21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湖里大道</a:t>
            </a:r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4271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炬光科技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30" y="1585595"/>
            <a:ext cx="5310505" cy="4264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屠文斌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4271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新相微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578610"/>
            <a:ext cx="5210810" cy="4205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金开大道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香农芯创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35" y="1577975"/>
            <a:ext cx="5307330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沃尔核材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578610"/>
            <a:ext cx="713740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16530" y="918210"/>
            <a:ext cx="7145655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北京光华路</a:t>
            </a:r>
            <a:r>
              <a:rPr lang="en-US" altLang="zh-CN" dirty="0"/>
              <a:t> </a:t>
            </a:r>
            <a:r>
              <a:rPr dirty="0"/>
              <a:t>方新侠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小鳄鱼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立讯精密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30" y="1707515"/>
            <a:ext cx="6484620" cy="410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819900" y="57626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大族数控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" y="1578610"/>
            <a:ext cx="5163185" cy="412432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240790" y="57626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南风股份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578610"/>
            <a:ext cx="5035550" cy="4124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9170" y="1625600"/>
            <a:ext cx="4975225" cy="411353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2"/>
            </p:custDataLst>
          </p:nvPr>
        </p:nvSpPr>
        <p:spPr>
          <a:xfrm>
            <a:off x="3909695" y="57861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金信诺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4271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东方通信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45" y="1630680"/>
            <a:ext cx="4868545" cy="41675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1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2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3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4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5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1389</cp:revision>
  <dcterms:created xsi:type="dcterms:W3CDTF">2019-06-19T02:08:00Z</dcterms:created>
  <dcterms:modified xsi:type="dcterms:W3CDTF">2025-09-11T09:07:15Z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DA607890DB4B4C54A2CB437E7881032E_13</vt:lpwstr>
  </property>
</Properties>
</file>