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365" r:id="rId11"/>
    <p:sldId id="1418" r:id="rId12"/>
    <p:sldId id="1417" r:id="rId13"/>
    <p:sldId id="1415" r:id="rId14"/>
    <p:sldId id="1414" r:id="rId15"/>
    <p:sldId id="1413" r:id="rId16"/>
    <p:sldId id="1411" r:id="rId17"/>
    <p:sldId id="1408" r:id="rId18"/>
    <p:sldId id="1407" r:id="rId19"/>
    <p:sldId id="1184" r:id="rId20"/>
    <p:sldId id="1401" r:id="rId21"/>
    <p:sldId id="1419" r:id="rId22"/>
    <p:sldId id="1375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365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01"/>
            <p14:sldId id="1419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49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24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透支涨幅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提前先手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欧亚集团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露笑科技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天际股份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创维数字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嘉元科技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符合模式的个股：嘉泽新能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3-5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135" y="1578610"/>
            <a:ext cx="499872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85" y="1638935"/>
            <a:ext cx="5083810" cy="4323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616710"/>
            <a:ext cx="5163185" cy="4295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920" y="1650365"/>
            <a:ext cx="4930140" cy="4228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0150" y="1656080"/>
            <a:ext cx="7372350" cy="4232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5610" y="1578610"/>
            <a:ext cx="3700780" cy="475615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866" y="55352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相关概念：数据要素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相关个股：吉视传媒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新炬网络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华胜天成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Application>WPS 演示</Application>
  <PresentationFormat>宽屏</PresentationFormat>
  <Paragraphs>166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1467</cp:revision>
  <dcterms:created xsi:type="dcterms:W3CDTF">2019-06-19T02:08:00Z</dcterms:created>
  <dcterms:modified xsi:type="dcterms:W3CDTF">2025-09-12T00:50:57Z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CF6B93ED63794BE68F1FA51680A0908A_13</vt:lpwstr>
  </property>
</Properties>
</file>