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868" r:id="rId3"/>
    <p:sldId id="1614" r:id="rId5"/>
    <p:sldId id="1655" r:id="rId6"/>
    <p:sldId id="1656" r:id="rId7"/>
    <p:sldId id="1652" r:id="rId8"/>
    <p:sldId id="1657" r:id="rId9"/>
    <p:sldId id="1636" r:id="rId10"/>
    <p:sldId id="1646" r:id="rId11"/>
    <p:sldId id="1658" r:id="rId12"/>
    <p:sldId id="1331" r:id="rId13"/>
    <p:sldId id="1583" r:id="rId14"/>
    <p:sldId id="1582" r:id="rId15"/>
    <p:sldId id="1332" r:id="rId16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4"/>
            <p14:sldId id="1655"/>
            <p14:sldId id="1656"/>
            <p14:sldId id="1652"/>
            <p14:sldId id="1657"/>
          </p14:sldIdLst>
        </p14:section>
        <p14:section name="一线游资" id="{D8B0A2C5-1F55-4F56-9B21-CF550DA541C3}">
          <p14:sldIdLst>
            <p14:sldId id="1636"/>
            <p14:sldId id="1646"/>
            <p14:sldId id="1658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32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1.png"/><Relationship Id="rId3" Type="http://schemas.openxmlformats.org/officeDocument/2006/relationships/tags" Target="../tags/tag29.xml"/><Relationship Id="rId2" Type="http://schemas.openxmlformats.org/officeDocument/2006/relationships/image" Target="../media/image20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320" y="1578610"/>
            <a:ext cx="8260080" cy="47199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885" y="1578610"/>
            <a:ext cx="7381875" cy="4747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7715" y="1578610"/>
            <a:ext cx="6067425" cy="46469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 </a:t>
            </a:r>
            <a:r>
              <a:rPr dirty="0"/>
              <a:t>消闲某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8065" y="1666875"/>
            <a:ext cx="8109585" cy="4615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作手某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3730" y="1637665"/>
            <a:ext cx="6256020" cy="4575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4765" y="1578610"/>
            <a:ext cx="9980930" cy="4670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宁波某</a:t>
            </a:r>
            <a:r>
              <a:rPr lang="en-US" altLang="zh-CN" dirty="0"/>
              <a:t> 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1265" y="1673225"/>
            <a:ext cx="741743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橙某</a:t>
            </a:r>
            <a:r>
              <a:rPr lang="en-US" altLang="zh-CN" dirty="0"/>
              <a:t> 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2935" y="1653540"/>
            <a:ext cx="5725795" cy="45300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WPS 演示</Application>
  <PresentationFormat>宽屏</PresentationFormat>
  <Paragraphs>56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7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1473</cp:revision>
  <dcterms:created xsi:type="dcterms:W3CDTF">2019-06-19T02:08:00Z</dcterms:created>
  <dcterms:modified xsi:type="dcterms:W3CDTF">2026-09-15T09:14:03Z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9DB534927D174B94AC6CFFD7832B76CC_13</vt:lpwstr>
  </property>
</Properties>
</file>