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1420" r:id="rId10"/>
    <p:sldId id="1421" r:id="rId11"/>
    <p:sldId id="878" r:id="rId12"/>
    <p:sldId id="1365" r:id="rId13"/>
    <p:sldId id="1418" r:id="rId14"/>
    <p:sldId id="1417" r:id="rId15"/>
    <p:sldId id="1415" r:id="rId16"/>
    <p:sldId id="1414" r:id="rId17"/>
    <p:sldId id="1413" r:id="rId18"/>
    <p:sldId id="1411" r:id="rId19"/>
    <p:sldId id="1408" r:id="rId20"/>
    <p:sldId id="1407" r:id="rId21"/>
    <p:sldId id="1184" r:id="rId22"/>
    <p:sldId id="1401" r:id="rId23"/>
    <p:sldId id="1419" r:id="rId24"/>
    <p:sldId id="1375" r:id="rId25"/>
    <p:sldId id="1355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  <p14:sldId id="1420"/>
            <p14:sldId id="1421"/>
          </p14:sldIdLst>
        </p14:section>
        <p14:section name="市场节奏" id="{D8B0A2C5-1F55-4F56-9B21-CF550DA541C3}">
          <p14:sldIdLst>
            <p14:sldId id="878"/>
            <p14:sldId id="1365"/>
            <p14:sldId id="1418"/>
            <p14:sldId id="1417"/>
            <p14:sldId id="1415"/>
            <p14:sldId id="1414"/>
            <p14:sldId id="1413"/>
            <p14:sldId id="1411"/>
            <p14:sldId id="1408"/>
            <p14:sldId id="1407"/>
            <p14:sldId id="1184"/>
            <p14:sldId id="1401"/>
            <p14:sldId id="1419"/>
            <p14:sldId id="137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21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51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345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指数突破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周末发酵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6515"/>
            <a:ext cx="2442845" cy="4994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578610"/>
            <a:ext cx="790892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5" y="4573905"/>
            <a:ext cx="523684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400810"/>
            <a:ext cx="2407285" cy="4979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8042910" cy="444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85" y="4470400"/>
            <a:ext cx="481584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20800"/>
            <a:ext cx="2640330" cy="500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578610"/>
            <a:ext cx="7571740" cy="4451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4457700"/>
            <a:ext cx="4766310" cy="15728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343660"/>
            <a:ext cx="2536825" cy="4966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78610"/>
            <a:ext cx="7814945" cy="4455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05" y="4490720"/>
            <a:ext cx="4763135" cy="15436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30960"/>
            <a:ext cx="2600325" cy="512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4431665"/>
            <a:ext cx="4496435" cy="14471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符合模式的个股：三维通信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广深铁路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国轩高科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华工科技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秦川机床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景兴纸业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首开股份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欧亚集团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露笑科技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天际股份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创维数字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嘉元科技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9.11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嘉泽新能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3-5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578610"/>
            <a:ext cx="4922520" cy="4495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1579880"/>
            <a:ext cx="5157470" cy="4494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626870"/>
            <a:ext cx="5250180" cy="4276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120" y="1553845"/>
            <a:ext cx="5044440" cy="4397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5715" y="1638935"/>
            <a:ext cx="6943725" cy="42456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2660" y="1578610"/>
            <a:ext cx="4970145" cy="437451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7866" y="553525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相关概念：预制菜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相关个股：步步高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三江购物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国光连锁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3805" y="1578610"/>
            <a:ext cx="4644390" cy="471170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7866" y="553525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相关概念：模拟芯片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相关个股：北京君正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上海贝岭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航锦科技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4725" y="1578610"/>
            <a:ext cx="4911090" cy="435737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7866" y="553525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相关概念：绿色电力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相关个股：上海建工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春兴精工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卧龙新能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1144</Words>
  <Application>WPS 演示</Application>
  <PresentationFormat>宽屏</PresentationFormat>
  <Paragraphs>179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1468</cp:revision>
  <dcterms:created xsi:type="dcterms:W3CDTF">2019-06-19T02:08:00Z</dcterms:created>
  <dcterms:modified xsi:type="dcterms:W3CDTF">2025-09-15T00:38:59Z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99F4D1601D844B568A2894CF63278713_13</vt:lpwstr>
  </property>
</Properties>
</file>