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1414" r:id="rId6"/>
    <p:sldId id="1452" r:id="rId7"/>
    <p:sldId id="878" r:id="rId8"/>
    <p:sldId id="1422" r:id="rId9"/>
    <p:sldId id="1459" r:id="rId10"/>
    <p:sldId id="1458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52"/>
          </p14:sldIdLst>
        </p14:section>
        <p14:section name="一线游资" id="{D8B0A2C5-1F55-4F56-9B21-CF550DA541C3}">
          <p14:sldIdLst>
            <p14:sldId id="878"/>
            <p14:sldId id="1422"/>
            <p14:sldId id="1459"/>
            <p14:sldId id="1458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38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38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8.png"/><Relationship Id="rId3" Type="http://schemas.openxmlformats.org/officeDocument/2006/relationships/tags" Target="../tags/tag28.xml"/><Relationship Id="rId2" Type="http://schemas.openxmlformats.org/officeDocument/2006/relationships/image" Target="../media/image17.pn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山子高科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05" y="1599565"/>
            <a:ext cx="6889750" cy="4345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98900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三花智控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0" y="1613535"/>
            <a:ext cx="6487795" cy="4331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N</a:t>
            </a:r>
            <a:r>
              <a:rPr dirty="0"/>
              <a:t>周二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613525" y="57626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必得科技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55" y="1578610"/>
            <a:ext cx="5234940" cy="4096385"/>
          </a:xfrm>
          <a:prstGeom prst="rect">
            <a:avLst/>
          </a:prstGeom>
        </p:spPr>
      </p:pic>
      <p:sp>
        <p:nvSpPr>
          <p:cNvPr id="9" name="文本占位符 5"/>
          <p:cNvSpPr/>
          <p:nvPr>
            <p:custDataLst>
              <p:tags r:id="rId3"/>
            </p:custDataLst>
          </p:nvPr>
        </p:nvSpPr>
        <p:spPr>
          <a:xfrm>
            <a:off x="1022350" y="57626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珠江股份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520" y="1578610"/>
            <a:ext cx="5156200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中山东路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1437005" y="58229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华胜天成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" y="1604645"/>
            <a:ext cx="5229860" cy="4192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930" y="1604645"/>
            <a:ext cx="4888865" cy="419227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297930" y="58229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普冉股份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宁波桑田路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336040" y="57626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跨境通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" y="1649095"/>
            <a:ext cx="4967605" cy="4043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5" y="1649095"/>
            <a:ext cx="5231765" cy="404241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6016625" y="57619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华建集团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1.xml><?xml version="1.0" encoding="utf-8"?>
<p:tagLst xmlns:p="http://schemas.openxmlformats.org/presentationml/2006/main">
  <p:tag name="KSO_WM_DIAGRAM_VIRTUALLY_FRAME" val="{&quot;height&quot;:386.45,&quot;left&quot;:66.65,&quot;top&quot;:121.25,&quot;width&quot;:826.95}"/>
</p:tagLst>
</file>

<file path=ppt/tags/tag22.xml><?xml version="1.0" encoding="utf-8"?>
<p:tagLst xmlns:p="http://schemas.openxmlformats.org/presentationml/2006/main">
  <p:tag name="KSO_WM_DIAGRAM_VIRTUALLY_FRAME" val="{&quot;height&quot;:386.45,&quot;left&quot;:66.65,&quot;top&quot;:121.25,&quot;width&quot;:826.95}"/>
</p:tagLst>
</file>

<file path=ppt/tags/tag23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4.xml><?xml version="1.0" encoding="utf-8"?>
<p:tagLst xmlns:p="http://schemas.openxmlformats.org/presentationml/2006/main">
  <p:tag name="KSO_WM_DIAGRAM_VIRTUALLY_FRAME" val="{&quot;height&quot;:386.45,&quot;left&quot;:68.8,&quot;top&quot;:121.25,&quot;width&quot;:822.85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WPS 演示</Application>
  <PresentationFormat>宽屏</PresentationFormat>
  <Paragraphs>58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1390</cp:revision>
  <dcterms:created xsi:type="dcterms:W3CDTF">2019-06-19T02:08:00Z</dcterms:created>
  <dcterms:modified xsi:type="dcterms:W3CDTF">2025-09-16T09:15:03Z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773623E07579489E99B71ABDA9BBD199_13</vt:lpwstr>
  </property>
</Properties>
</file>