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6"/>
  </p:handoutMasterIdLst>
  <p:sldIdLst>
    <p:sldId id="868" r:id="rId3"/>
    <p:sldId id="877" r:id="rId5"/>
    <p:sldId id="869" r:id="rId6"/>
    <p:sldId id="1227" r:id="rId7"/>
    <p:sldId id="1347" r:id="rId8"/>
    <p:sldId id="1225" r:id="rId9"/>
    <p:sldId id="878" r:id="rId10"/>
    <p:sldId id="1365" r:id="rId11"/>
    <p:sldId id="1422" r:id="rId12"/>
    <p:sldId id="1418" r:id="rId13"/>
    <p:sldId id="1417" r:id="rId14"/>
    <p:sldId id="1415" r:id="rId15"/>
    <p:sldId id="1414" r:id="rId16"/>
    <p:sldId id="1413" r:id="rId17"/>
    <p:sldId id="1411" r:id="rId18"/>
    <p:sldId id="1408" r:id="rId19"/>
    <p:sldId id="1407" r:id="rId20"/>
    <p:sldId id="1184" r:id="rId21"/>
    <p:sldId id="1401" r:id="rId22"/>
    <p:sldId id="1419" r:id="rId23"/>
    <p:sldId id="1375" r:id="rId24"/>
    <p:sldId id="1355" r:id="rId25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225"/>
          </p14:sldIdLst>
        </p14:section>
        <p14:section name="市场节奏" id="{D8B0A2C5-1F55-4F56-9B21-CF550DA541C3}">
          <p14:sldIdLst>
            <p14:sldId id="878"/>
            <p14:sldId id="1365"/>
            <p14:sldId id="1422"/>
            <p14:sldId id="1418"/>
            <p14:sldId id="1417"/>
            <p14:sldId id="1415"/>
            <p14:sldId id="1414"/>
            <p14:sldId id="1413"/>
            <p14:sldId id="1411"/>
            <p14:sldId id="1408"/>
            <p14:sldId id="1407"/>
            <p14:sldId id="1184"/>
            <p14:sldId id="1401"/>
            <p14:sldId id="1419"/>
            <p14:sldId id="1375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1" Type="http://schemas.openxmlformats.org/officeDocument/2006/relationships/tags" Target="tags/tag21.xml"/><Relationship Id="rId30" Type="http://schemas.openxmlformats.org/officeDocument/2006/relationships/commentAuthors" Target="commentAuthors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image" Target="../media/image9.png"/><Relationship Id="rId3" Type="http://schemas.openxmlformats.org/officeDocument/2006/relationships/tags" Target="../tags/tag18.xml"/><Relationship Id="rId2" Type="http://schemas.openxmlformats.org/officeDocument/2006/relationships/image" Target="../media/image52.png"/><Relationship Id="rId1" Type="http://schemas.openxmlformats.org/officeDocument/2006/relationships/tags" Target="../tags/tag17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2446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继续轮动，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乱中选优！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7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8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A1120621060007</a:t>
                </a:r>
                <a:endParaRPr lang="en-US" altLang="zh-CN" sz="18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11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12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13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9.10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6295" y="1400810"/>
            <a:ext cx="2407285" cy="49796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015" y="1578610"/>
            <a:ext cx="8042910" cy="44494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085" y="4470400"/>
            <a:ext cx="4815840" cy="150241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3285" y="1320800"/>
            <a:ext cx="2640330" cy="50057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4740" y="1578610"/>
            <a:ext cx="7571740" cy="44519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750" y="4457700"/>
            <a:ext cx="4766310" cy="157289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9000" y="1343660"/>
            <a:ext cx="2536825" cy="49663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1395" y="1578610"/>
            <a:ext cx="7814945" cy="44557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3205" y="4490720"/>
            <a:ext cx="4763135" cy="154368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9.8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4705" y="1330960"/>
            <a:ext cx="2600325" cy="51288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850" y="1578610"/>
            <a:ext cx="787527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685" y="4431665"/>
            <a:ext cx="4496435" cy="144716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8355" y="1353820"/>
            <a:ext cx="2748280" cy="49879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655" y="1524000"/>
            <a:ext cx="7640320" cy="45059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175" y="4072255"/>
            <a:ext cx="5638800" cy="190055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5975" y="1343660"/>
            <a:ext cx="2593340" cy="49777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210" y="1578610"/>
            <a:ext cx="7686675" cy="43948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100" y="4319270"/>
            <a:ext cx="4883785" cy="158178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8360" y="1348105"/>
            <a:ext cx="2629535" cy="50304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7585" y="1578610"/>
            <a:ext cx="7851775" cy="43884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430" y="4294505"/>
            <a:ext cx="5027930" cy="167830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9305" y="1344295"/>
            <a:ext cx="2580005" cy="50399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640" y="1501140"/>
            <a:ext cx="7755255" cy="45237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245" y="4295775"/>
            <a:ext cx="5200650" cy="172910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8.28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符合模式的个股：三维通信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广深铁路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国轩高科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华工科技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秦川机床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景兴纸业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首开股份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+46%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欧亚集团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露笑科技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天际股份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创维数字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9.10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嘉元科技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+4%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9.11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嘉泽新能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9.12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9.15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符合模式的个股：圣邦股份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3-5</a:t>
            </a:r>
            <a:r>
              <a:rPr b="1">
                <a:solidFill>
                  <a:srgbClr val="FF0000"/>
                </a:solidFill>
              </a:rPr>
              <a:t>成仓，指数调整中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4415" y="1578610"/>
            <a:ext cx="4921885" cy="44418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4890" y="1578610"/>
            <a:ext cx="5316855" cy="444182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5035" y="1696085"/>
            <a:ext cx="4872355" cy="40671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635" y="1586230"/>
            <a:ext cx="4899025" cy="436499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07970" y="1598930"/>
            <a:ext cx="6438265" cy="433260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57220" y="1578610"/>
            <a:ext cx="5876925" cy="4453890"/>
          </a:xfrm>
          <a:prstGeom prst="rect">
            <a:avLst/>
          </a:prstGeom>
        </p:spPr>
      </p:pic>
      <p:sp>
        <p:nvSpPr>
          <p:cNvPr id="7" name="文本占位符 5"/>
          <p:cNvSpPr/>
          <p:nvPr/>
        </p:nvSpPr>
        <p:spPr>
          <a:xfrm>
            <a:off x="1907866" y="553525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</a:t>
            </a:r>
            <a:r>
              <a:rPr b="1">
                <a:solidFill>
                  <a:srgbClr val="FF0000"/>
                </a:solidFill>
              </a:rPr>
              <a:t>相关概念：自主可控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相关个股：华胜天成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中科曙光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中国长城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9.15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7570" y="1362075"/>
            <a:ext cx="2511425" cy="50044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1080" y="1578610"/>
            <a:ext cx="7754620" cy="43948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5965" y="4639945"/>
            <a:ext cx="4155440" cy="133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9.11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2170" y="1326515"/>
            <a:ext cx="2442845" cy="49949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4715" y="1578610"/>
            <a:ext cx="7908925" cy="43942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6795" y="4573905"/>
            <a:ext cx="5236845" cy="139890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1110</Words>
  <Application>WPS 演示</Application>
  <PresentationFormat>宽屏</PresentationFormat>
  <Paragraphs>176</Paragraphs>
  <Slides>22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44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1469</cp:revision>
  <dcterms:created xsi:type="dcterms:W3CDTF">2019-06-19T02:08:00Z</dcterms:created>
  <dcterms:modified xsi:type="dcterms:W3CDTF">2025-09-16T00:47:40Z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2B8E49C1D561497DAB1E73C06C949554_13</vt:lpwstr>
  </property>
</Properties>
</file>