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31" r:id="rId11"/>
    <p:sldId id="1633" r:id="rId12"/>
    <p:sldId id="1630" r:id="rId13"/>
    <p:sldId id="1632" r:id="rId14"/>
    <p:sldId id="1629" r:id="rId15"/>
    <p:sldId id="1628" r:id="rId16"/>
    <p:sldId id="1617" r:id="rId17"/>
    <p:sldId id="1627" r:id="rId18"/>
    <p:sldId id="1624" r:id="rId19"/>
    <p:sldId id="1622" r:id="rId20"/>
    <p:sldId id="1621" r:id="rId21"/>
    <p:sldId id="1620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31"/>
            <p14:sldId id="1633"/>
            <p14:sldId id="1630"/>
            <p14:sldId id="1632"/>
            <p14:sldId id="1629"/>
            <p14:sldId id="1628"/>
            <p14:sldId id="1617"/>
            <p14:sldId id="1627"/>
            <p14:sldId id="1624"/>
            <p14:sldId id="1622"/>
            <p14:sldId id="1621"/>
            <p14:sldId id="1620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3.png"/><Relationship Id="rId10" Type="http://schemas.openxmlformats.org/officeDocument/2006/relationships/image" Target="../media/image72.png"/><Relationship Id="rId1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4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2908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按兵不动，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静候加息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835" y="1578610"/>
            <a:ext cx="3604260" cy="47917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2058670"/>
            <a:ext cx="4630420" cy="3773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0" y="2058670"/>
            <a:ext cx="5175885" cy="3773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0" y="1630680"/>
            <a:ext cx="4763135" cy="46964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90" y="1578610"/>
            <a:ext cx="4625340" cy="47536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" y="1747520"/>
            <a:ext cx="3406140" cy="4418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15" y="1747520"/>
            <a:ext cx="3470910" cy="4418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0" y="1747520"/>
            <a:ext cx="3519170" cy="44189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58535" y="6166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国产芯片概念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4390" y="1578610"/>
            <a:ext cx="7983220" cy="458597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8055" y="1578610"/>
            <a:ext cx="4842510" cy="4502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245" y="1578610"/>
            <a:ext cx="4756150" cy="450151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850" y="1821815"/>
            <a:ext cx="5160010" cy="3886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445" y="1638300"/>
            <a:ext cx="4992370" cy="426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3430" y="1709420"/>
            <a:ext cx="5565140" cy="42411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8880" y="1578610"/>
            <a:ext cx="4126865" cy="46850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10" y="1636395"/>
            <a:ext cx="4369435" cy="4285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1225" y="1675130"/>
            <a:ext cx="7954645" cy="3932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0850" y="1578610"/>
            <a:ext cx="3879850" cy="47783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910" y="2240915"/>
            <a:ext cx="4686300" cy="38703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2145" y="1772285"/>
            <a:ext cx="3649980" cy="44278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50" y="1772285"/>
            <a:ext cx="3649345" cy="44278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1407</Words>
  <Application>WPS 演示</Application>
  <PresentationFormat>宽屏</PresentationFormat>
  <Paragraphs>315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1688</cp:revision>
  <dcterms:created xsi:type="dcterms:W3CDTF">2019-06-19T02:08:00Z</dcterms:created>
  <dcterms:modified xsi:type="dcterms:W3CDTF">2026-09-16T00:51:48Z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D20EB207520E442F858BA4EA72092879_13</vt:lpwstr>
  </property>
</Properties>
</file>