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868" r:id="rId3"/>
    <p:sldId id="1660" r:id="rId5"/>
    <p:sldId id="1614" r:id="rId6"/>
    <p:sldId id="1661" r:id="rId7"/>
    <p:sldId id="1659" r:id="rId8"/>
    <p:sldId id="1636" r:id="rId9"/>
    <p:sldId id="1646" r:id="rId10"/>
    <p:sldId id="1658" r:id="rId11"/>
    <p:sldId id="1662" r:id="rId12"/>
    <p:sldId id="1331" r:id="rId13"/>
    <p:sldId id="1583" r:id="rId14"/>
    <p:sldId id="1582" r:id="rId15"/>
    <p:sldId id="1332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14"/>
            <p14:sldId id="1661"/>
            <p14:sldId id="1659"/>
          </p14:sldIdLst>
        </p14:section>
        <p14:section name="一线游资" id="{D8B0A2C5-1F55-4F56-9B21-CF550DA541C3}">
          <p14:sldIdLst>
            <p14:sldId id="1636"/>
            <p14:sldId id="1646"/>
            <p14:sldId id="1658"/>
            <p14:sldId id="1662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3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1.png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  </a:t>
            </a:r>
            <a:r>
              <a:rPr dirty="0"/>
              <a:t>中山某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545" y="1578610"/>
            <a:ext cx="5756275" cy="47580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578610"/>
            <a:ext cx="7374255" cy="4526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810" y="1578610"/>
            <a:ext cx="5676265" cy="46208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 </a:t>
            </a:r>
            <a:r>
              <a:rPr dirty="0"/>
              <a:t>思明某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578610"/>
            <a:ext cx="7610475" cy="46697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消闲某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9675" y="1578610"/>
            <a:ext cx="7572375" cy="45573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宁波某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7090" y="1578610"/>
            <a:ext cx="5650230" cy="48018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橙某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635" y="1578610"/>
            <a:ext cx="8154035" cy="4599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思明某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0050" y="1578610"/>
            <a:ext cx="6545580" cy="47618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WPS 演示</Application>
  <PresentationFormat>宽屏</PresentationFormat>
  <Paragraphs>56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9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1474</cp:revision>
  <dcterms:created xsi:type="dcterms:W3CDTF">2019-06-19T02:08:00Z</dcterms:created>
  <dcterms:modified xsi:type="dcterms:W3CDTF">2026-09-17T09:09:01Z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7A6C9ABAFA1C4BCE9B55A957C3942D8D_13</vt:lpwstr>
  </property>
</Properties>
</file>