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414" r:id="rId6"/>
    <p:sldId id="1461" r:id="rId7"/>
    <p:sldId id="1462" r:id="rId8"/>
    <p:sldId id="1452" r:id="rId9"/>
    <p:sldId id="1460" r:id="rId10"/>
    <p:sldId id="878" r:id="rId11"/>
    <p:sldId id="1422" r:id="rId12"/>
    <p:sldId id="1458" r:id="rId13"/>
    <p:sldId id="1463" r:id="rId14"/>
    <p:sldId id="1464" r:id="rId15"/>
    <p:sldId id="1465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61"/>
            <p14:sldId id="1462"/>
            <p14:sldId id="1452"/>
            <p14:sldId id="1460"/>
          </p14:sldIdLst>
        </p14:section>
        <p14:section name="一线游资" id="{D8B0A2C5-1F55-4F56-9B21-CF550DA541C3}">
          <p14:sldIdLst>
            <p14:sldId id="878"/>
            <p14:sldId id="1422"/>
            <p14:sldId id="1458"/>
            <p14:sldId id="1463"/>
            <p14:sldId id="1464"/>
            <p14:sldId id="146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38" userDrawn="1">
          <p15:clr>
            <a:srgbClr val="A4A3A4"/>
          </p15:clr>
        </p15:guide>
        <p15:guide id="4" pos="64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38"/>
        <p:guide pos="64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2.png"/><Relationship Id="rId3" Type="http://schemas.openxmlformats.org/officeDocument/2006/relationships/tags" Target="../tags/tag32.xml"/><Relationship Id="rId2" Type="http://schemas.openxmlformats.org/officeDocument/2006/relationships/image" Target="../media/image21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N</a:t>
            </a:r>
            <a:r>
              <a:rPr dirty="0"/>
              <a:t>周二</a:t>
            </a:r>
            <a:r>
              <a:rPr lang="en-US" altLang="zh-CN" dirty="0"/>
              <a:t>   </a:t>
            </a:r>
            <a:r>
              <a:rPr dirty="0"/>
              <a:t>鑫多多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06520" y="5839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中电电机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80" y="1578610"/>
            <a:ext cx="5060950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思明南路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263015" y="58140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海鸥股份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1579245"/>
            <a:ext cx="5026660" cy="4182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20" y="1579245"/>
            <a:ext cx="4982845" cy="418274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486525" y="58140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亚普股份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湖滨四季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06520" y="58064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津投城开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40" y="1578610"/>
            <a:ext cx="4906645" cy="4227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453515" y="58654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三维装备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" y="1682750"/>
            <a:ext cx="4803140" cy="4182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5" y="1682750"/>
            <a:ext cx="5090795" cy="4182745"/>
          </a:xfrm>
          <a:prstGeom prst="rect">
            <a:avLst/>
          </a:prstGeom>
        </p:spPr>
      </p:pic>
      <p:sp>
        <p:nvSpPr>
          <p:cNvPr id="4" name="文本占位符 5"/>
          <p:cNvSpPr/>
          <p:nvPr>
            <p:custDataLst>
              <p:tags r:id="rId4"/>
            </p:custDataLst>
          </p:nvPr>
        </p:nvSpPr>
        <p:spPr>
          <a:xfrm>
            <a:off x="5855970" y="58654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江南高纤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川润股份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1578610"/>
            <a:ext cx="6919595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29685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永泰能源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70" y="1578610"/>
            <a:ext cx="5560060" cy="4407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29685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德科立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577975"/>
            <a:ext cx="5689600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</a:t>
            </a:r>
            <a:r>
              <a:rPr dirty="0"/>
              <a:t>北京光华路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山子高科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0" y="1578610"/>
            <a:ext cx="6928485" cy="436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北京光华路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万向钱潮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60" y="1638300"/>
            <a:ext cx="6787515" cy="4307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佛山系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586480" y="58146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苏奥传感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78610"/>
            <a:ext cx="6744970" cy="4263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1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2.xml><?xml version="1.0" encoding="utf-8"?>
<p:tagLst xmlns:p="http://schemas.openxmlformats.org/presentationml/2006/main">
  <p:tag name="KSO_WM_DIAGRAM_VIRTUALLY_FRAME" val="{&quot;height&quot;:386.45,&quot;left&quot;:66.65,&quot;top&quot;:121.25,&quot;width&quot;:826.95}"/>
</p:tagLst>
</file>

<file path=ppt/tags/tag23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宽屏</PresentationFormat>
  <Paragraphs>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1392</cp:revision>
  <dcterms:created xsi:type="dcterms:W3CDTF">2019-06-19T02:08:00Z</dcterms:created>
  <dcterms:modified xsi:type="dcterms:W3CDTF">2025-09-18T09:12:45Z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1D16EEE350684FEA892C7D655F2797B9_13</vt:lpwstr>
  </property>
</Properties>
</file>