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46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31" r:id="rId11"/>
    <p:sldId id="1637" r:id="rId12"/>
    <p:sldId id="1638" r:id="rId13"/>
    <p:sldId id="1636" r:id="rId14"/>
    <p:sldId id="1635" r:id="rId15"/>
    <p:sldId id="1633" r:id="rId16"/>
    <p:sldId id="1630" r:id="rId17"/>
    <p:sldId id="1632" r:id="rId18"/>
    <p:sldId id="1629" r:id="rId19"/>
    <p:sldId id="1628" r:id="rId20"/>
    <p:sldId id="1617" r:id="rId21"/>
    <p:sldId id="1627" r:id="rId22"/>
    <p:sldId id="1624" r:id="rId23"/>
    <p:sldId id="1622" r:id="rId24"/>
    <p:sldId id="1621" r:id="rId25"/>
    <p:sldId id="1620" r:id="rId26"/>
    <p:sldId id="1565" r:id="rId27"/>
    <p:sldId id="1566" r:id="rId28"/>
    <p:sldId id="1568" r:id="rId29"/>
    <p:sldId id="1541" r:id="rId30"/>
    <p:sldId id="1547" r:id="rId31"/>
    <p:sldId id="1546" r:id="rId32"/>
    <p:sldId id="1553" r:id="rId33"/>
    <p:sldId id="1554" r:id="rId34"/>
    <p:sldId id="1556" r:id="rId35"/>
    <p:sldId id="1557" r:id="rId36"/>
    <p:sldId id="1558" r:id="rId37"/>
    <p:sldId id="1571" r:id="rId38"/>
    <p:sldId id="878" r:id="rId39"/>
    <p:sldId id="1514" r:id="rId40"/>
    <p:sldId id="1555" r:id="rId41"/>
    <p:sldId id="1507" r:id="rId42"/>
    <p:sldId id="1426" r:id="rId43"/>
    <p:sldId id="1545" r:id="rId44"/>
    <p:sldId id="1355" r:id="rId45"/>
  </p:sldIdLst>
  <p:sldSz cx="12192000" cy="6858000"/>
  <p:notesSz cx="6858000" cy="9144000"/>
  <p:custDataLst>
    <p:tags r:id="rId5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31"/>
            <p14:sldId id="1637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71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71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1" Type="http://schemas.openxmlformats.org/officeDocument/2006/relationships/tags" Target="tags/tag28.xml"/><Relationship Id="rId50" Type="http://schemas.openxmlformats.org/officeDocument/2006/relationships/commentAuthors" Target="commentAuthors.xml"/><Relationship Id="rId5" Type="http://schemas.openxmlformats.org/officeDocument/2006/relationships/slide" Target="slides/slide2.xml"/><Relationship Id="rId49" Type="http://schemas.openxmlformats.org/officeDocument/2006/relationships/tableStyles" Target="tableStyles.xml"/><Relationship Id="rId48" Type="http://schemas.openxmlformats.org/officeDocument/2006/relationships/viewProps" Target="viewProps.xml"/><Relationship Id="rId47" Type="http://schemas.openxmlformats.org/officeDocument/2006/relationships/presProps" Target="presProps.xml"/><Relationship Id="rId46" Type="http://schemas.openxmlformats.org/officeDocument/2006/relationships/handoutMaster" Target="handoutMasters/handoutMaster1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6.png"/><Relationship Id="rId1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40.xml.rels><?xml version="1.0" encoding="UTF-8" standalone="yes"?>
<Relationships xmlns="http://schemas.openxmlformats.org/package/2006/relationships"><Relationship Id="rId9" Type="http://schemas.openxmlformats.org/officeDocument/2006/relationships/image" Target="../media/image78.png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79.png"/><Relationship Id="rId1" Type="http://schemas.openxmlformats.org/officeDocument/2006/relationships/image" Target="../media/image70.png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8.png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0.png"/><Relationship Id="rId10" Type="http://schemas.openxmlformats.org/officeDocument/2006/relationships/image" Target="../media/image79.png"/><Relationship Id="rId1" Type="http://schemas.openxmlformats.org/officeDocument/2006/relationships/image" Target="../media/image70.png"/></Relationships>
</file>

<file path=ppt/slides/_rels/slide4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81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29084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美股大涨，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</a:t>
            </a: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A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股预期高开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465" y="1578610"/>
            <a:ext cx="4800600" cy="44500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725" y="1578610"/>
            <a:ext cx="4725035" cy="44323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4560" y="1845310"/>
            <a:ext cx="5215255" cy="38385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5720" y="2861310"/>
            <a:ext cx="4917440" cy="16668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2910" y="1652270"/>
            <a:ext cx="6335395" cy="42081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90" y="1567180"/>
            <a:ext cx="4441190" cy="47752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9050" y="1578610"/>
            <a:ext cx="4404360" cy="42519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5480" y="1652905"/>
            <a:ext cx="8646795" cy="42233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55620" y="1703070"/>
            <a:ext cx="5981700" cy="3190875"/>
          </a:xfrm>
          <a:prstGeom prst="rect">
            <a:avLst/>
          </a:prstGeom>
        </p:spPr>
      </p:pic>
      <p:sp>
        <p:nvSpPr>
          <p:cNvPr id="5" name="文本占位符 5"/>
          <p:cNvSpPr/>
          <p:nvPr/>
        </p:nvSpPr>
        <p:spPr>
          <a:xfrm>
            <a:off x="1692601" y="51091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相关概念：英伟达概念</a:t>
            </a:r>
            <a:endParaRPr b="1">
              <a:solidFill>
                <a:srgbClr val="FF0000"/>
              </a:solidFill>
            </a:endParaRPr>
          </a:p>
          <a:p>
            <a:r>
              <a:rPr lang="en-US" altLang="zh-CN" b="1">
                <a:solidFill>
                  <a:srgbClr val="FF0000"/>
                </a:solidFill>
              </a:rPr>
              <a:t>  </a:t>
            </a:r>
            <a:r>
              <a:rPr b="1">
                <a:solidFill>
                  <a:srgbClr val="FF0000"/>
                </a:solidFill>
              </a:rPr>
              <a:t>相关个股：山子高科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京东方</a:t>
            </a:r>
            <a:r>
              <a:rPr lang="en-US" altLang="zh-CN" b="1">
                <a:solidFill>
                  <a:srgbClr val="FF0000"/>
                </a:solidFill>
              </a:rPr>
              <a:t>A  </a:t>
            </a:r>
            <a:r>
              <a:rPr b="1">
                <a:solidFill>
                  <a:srgbClr val="FF0000"/>
                </a:solidFill>
              </a:rPr>
              <a:t>利通电子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国产芯片概念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4390" y="1578610"/>
            <a:ext cx="7983220" cy="45859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1467</Words>
  <Application>WPS 演示</Application>
  <PresentationFormat>宽屏</PresentationFormat>
  <Paragraphs>326</Paragraphs>
  <Slides>42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67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1690</cp:revision>
  <dcterms:created xsi:type="dcterms:W3CDTF">2019-06-19T02:08:00Z</dcterms:created>
  <dcterms:modified xsi:type="dcterms:W3CDTF">2026-09-18T00:52:06Z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D08867AD0D6B426E953046B06E4DAD9C_13</vt:lpwstr>
  </property>
</Properties>
</file>