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8"/>
  </p:handoutMasterIdLst>
  <p:sldIdLst>
    <p:sldId id="868" r:id="rId3"/>
    <p:sldId id="1614" r:id="rId5"/>
    <p:sldId id="1641" r:id="rId6"/>
    <p:sldId id="1642" r:id="rId7"/>
    <p:sldId id="1643" r:id="rId8"/>
    <p:sldId id="1636" r:id="rId9"/>
    <p:sldId id="1645" r:id="rId10"/>
    <p:sldId id="1626" r:id="rId11"/>
    <p:sldId id="1644" r:id="rId12"/>
    <p:sldId id="1638" r:id="rId13"/>
    <p:sldId id="1331" r:id="rId14"/>
    <p:sldId id="1583" r:id="rId15"/>
    <p:sldId id="1582" r:id="rId16"/>
    <p:sldId id="1332" r:id="rId17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顶级游资" id="{0FAB2159-73A3-4A3D-BF11-FAB3EBC96C18}">
          <p14:sldIdLst>
            <p14:sldId id="1614"/>
            <p14:sldId id="1641"/>
            <p14:sldId id="1642"/>
            <p14:sldId id="1643"/>
          </p14:sldIdLst>
        </p14:section>
        <p14:section name="一线游资" id="{D8B0A2C5-1F55-4F56-9B21-CF550DA541C3}">
          <p14:sldIdLst>
            <p14:sldId id="1636"/>
            <p14:sldId id="1645"/>
            <p14:sldId id="1626"/>
            <p14:sldId id="1644"/>
            <p14:sldId id="1638"/>
          </p14:sldIdLst>
        </p14:section>
        <p14:section name="无标题节" id="{5F52EC0A-C796-4C5F-8D81-8C50DD54411E}">
          <p14:sldIdLst>
            <p14:sldId id="1331"/>
            <p14:sldId id="1583"/>
            <p14:sldId id="1582"/>
            <p14:sldId id="1332"/>
          </p14:sldIdLst>
        </p14:section>
      </p14:sectionLst>
    </p:ext>
    <p:ext uri="{EFAFB233-063F-42B5-8137-9DF3F51BA10A}">
      <p15:sldGuideLst xmlns:p15="http://schemas.microsoft.com/office/powerpoint/2012/main">
        <p15:guide id="1" pos="6977" userDrawn="1">
          <p15:clr>
            <a:srgbClr val="A4A3A4"/>
          </p15:clr>
        </p15:guide>
        <p15:guide id="4" pos="650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77"/>
        <p:guide pos="65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tags" Target="tags/tag32.xml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3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6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5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image" Target="../media/image22.png"/><Relationship Id="rId3" Type="http://schemas.openxmlformats.org/officeDocument/2006/relationships/tags" Target="../tags/tag29.xml"/><Relationship Id="rId2" Type="http://schemas.openxmlformats.org/officeDocument/2006/relationships/image" Target="../media/image21.png"/><Relationship Id="rId1" Type="http://schemas.openxmlformats.org/officeDocument/2006/relationships/tags" Target="../tags/tag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涨停复盘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橙子某</a:t>
            </a:r>
            <a:r>
              <a:rPr lang="en-US" altLang="zh-CN" dirty="0"/>
              <a:t>  </a:t>
            </a:r>
            <a:r>
              <a:rPr dirty="0"/>
              <a:t>思明某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14395" y="1578610"/>
            <a:ext cx="5622925" cy="475869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宁波桑田路</a:t>
            </a:r>
            <a:endParaRPr dirty="0"/>
          </a:p>
        </p:txBody>
      </p:sp>
      <p:sp>
        <p:nvSpPr>
          <p:cNvPr id="9" name="文本占位符 5"/>
          <p:cNvSpPr/>
          <p:nvPr>
            <p:custDataLst>
              <p:tags r:id="rId1"/>
            </p:custDataLst>
          </p:nvPr>
        </p:nvSpPr>
        <p:spPr>
          <a:xfrm>
            <a:off x="982345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来伊份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6" name="文本占位符 5"/>
          <p:cNvSpPr/>
          <p:nvPr>
            <p:custDataLst>
              <p:tags r:id="rId2"/>
            </p:custDataLst>
          </p:nvPr>
        </p:nvSpPr>
        <p:spPr>
          <a:xfrm>
            <a:off x="6410960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神剑股份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5" y="1578610"/>
            <a:ext cx="4971415" cy="4145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840" y="1578610"/>
            <a:ext cx="5067300" cy="41452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255"/>
            <a:ext cx="12192000" cy="684974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846455"/>
            <a:ext cx="8608060" cy="48412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3625" y="4028440"/>
            <a:ext cx="4717415" cy="241744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宁波桑田路</a:t>
            </a:r>
            <a:endParaRPr dirty="0"/>
          </a:p>
        </p:txBody>
      </p:sp>
      <p:sp>
        <p:nvSpPr>
          <p:cNvPr id="9" name="文本占位符 5"/>
          <p:cNvSpPr/>
          <p:nvPr>
            <p:custDataLst>
              <p:tags r:id="rId1"/>
            </p:custDataLst>
          </p:nvPr>
        </p:nvSpPr>
        <p:spPr>
          <a:xfrm>
            <a:off x="982345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来伊份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6" name="文本占位符 5"/>
          <p:cNvSpPr/>
          <p:nvPr>
            <p:custDataLst>
              <p:tags r:id="rId2"/>
            </p:custDataLst>
          </p:nvPr>
        </p:nvSpPr>
        <p:spPr>
          <a:xfrm>
            <a:off x="6410960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神剑股份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5" y="1578610"/>
            <a:ext cx="4971415" cy="4145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840" y="1578610"/>
            <a:ext cx="5067300" cy="41452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  </a:t>
            </a:r>
            <a:r>
              <a:rPr dirty="0"/>
              <a:t>章某</a:t>
            </a:r>
            <a:r>
              <a:rPr lang="en-US" altLang="zh-CN" dirty="0"/>
              <a:t>  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00755" y="1578610"/>
            <a:ext cx="5478780" cy="46304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  </a:t>
            </a:r>
            <a:r>
              <a:rPr dirty="0"/>
              <a:t>章某</a:t>
            </a:r>
            <a:r>
              <a:rPr lang="en-US" altLang="zh-CN" dirty="0"/>
              <a:t>  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55645" y="1661160"/>
            <a:ext cx="6230620" cy="474408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  </a:t>
            </a:r>
            <a:r>
              <a:rPr dirty="0"/>
              <a:t>作手某</a:t>
            </a:r>
            <a:r>
              <a:rPr lang="en-US" altLang="zh-CN" dirty="0"/>
              <a:t>  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59380" y="1630680"/>
            <a:ext cx="7508875" cy="45453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  </a:t>
            </a:r>
            <a:r>
              <a:rPr dirty="0"/>
              <a:t>作手某</a:t>
            </a:r>
            <a:r>
              <a:rPr lang="en-US" altLang="zh-CN" dirty="0"/>
              <a:t>  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49830" y="1578610"/>
            <a:ext cx="7900035" cy="471614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消闲某</a:t>
            </a:r>
            <a:r>
              <a:rPr lang="en-US" altLang="zh-CN" dirty="0"/>
              <a:t>  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3630" y="1578610"/>
            <a:ext cx="7977505" cy="47466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成都某</a:t>
            </a:r>
            <a:r>
              <a:rPr lang="en-US" altLang="zh-CN" dirty="0"/>
              <a:t>  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11550" y="1656715"/>
            <a:ext cx="5375275" cy="45370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宁波某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3515" y="1578610"/>
            <a:ext cx="7630795" cy="456819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宁波某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9215" y="1651000"/>
            <a:ext cx="7730490" cy="470979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54.96551181102363,&quot;left&quot;:394.2091338582677,&quot;top&quot;:336.1789763779528,&quot;width&quot;:350.84125984251966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5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6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7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2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422</Words>
  <Application>WPS 演示</Application>
  <PresentationFormat>宽屏</PresentationFormat>
  <Paragraphs>58</Paragraphs>
  <Slides>14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8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思源黑体 CN Bold</vt:lpstr>
      <vt:lpstr>KSOFDDF4E7ED</vt:lpstr>
      <vt:lpstr>Segoe Print</vt:lpstr>
      <vt:lpstr>Arial Unicode MS</vt:lpstr>
      <vt:lpstr>等线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1469</cp:revision>
  <dcterms:created xsi:type="dcterms:W3CDTF">2019-06-19T02:08:00Z</dcterms:created>
  <dcterms:modified xsi:type="dcterms:W3CDTF">2026-09-01T09:02:48Z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5F8A6F80D0744700BCCF6F8497EAD792_13</vt:lpwstr>
  </property>
</Properties>
</file>