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37" r:id="rId12"/>
    <p:sldId id="1640" r:id="rId13"/>
    <p:sldId id="1639" r:id="rId14"/>
    <p:sldId id="1638" r:id="rId15"/>
    <p:sldId id="1636" r:id="rId16"/>
    <p:sldId id="1635" r:id="rId17"/>
    <p:sldId id="1633" r:id="rId18"/>
    <p:sldId id="1630" r:id="rId19"/>
    <p:sldId id="1632" r:id="rId20"/>
    <p:sldId id="1629" r:id="rId21"/>
    <p:sldId id="1628" r:id="rId22"/>
    <p:sldId id="1617" r:id="rId23"/>
    <p:sldId id="1627" r:id="rId24"/>
    <p:sldId id="1624" r:id="rId25"/>
    <p:sldId id="1622" r:id="rId26"/>
    <p:sldId id="1621" r:id="rId27"/>
    <p:sldId id="1620" r:id="rId28"/>
    <p:sldId id="1565" r:id="rId29"/>
    <p:sldId id="1566" r:id="rId30"/>
    <p:sldId id="1568" r:id="rId31"/>
    <p:sldId id="1541" r:id="rId32"/>
    <p:sldId id="1547" r:id="rId33"/>
    <p:sldId id="1546" r:id="rId34"/>
    <p:sldId id="1553" r:id="rId35"/>
    <p:sldId id="1554" r:id="rId36"/>
    <p:sldId id="1556" r:id="rId37"/>
    <p:sldId id="1557" r:id="rId38"/>
    <p:sldId id="1558" r:id="rId39"/>
    <p:sldId id="1571" r:id="rId40"/>
    <p:sldId id="878" r:id="rId41"/>
    <p:sldId id="1514" r:id="rId42"/>
    <p:sldId id="1555" r:id="rId43"/>
    <p:sldId id="1507" r:id="rId44"/>
    <p:sldId id="1426" r:id="rId45"/>
    <p:sldId id="1545" r:id="rId46"/>
    <p:sldId id="1355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28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4.png"/><Relationship Id="rId1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5.png"/><Relationship Id="rId10" Type="http://schemas.openxmlformats.org/officeDocument/2006/relationships/image" Target="../media/image84.png"/><Relationship Id="rId1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6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908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平均股价出</a:t>
            </a: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B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点，市场有望走强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3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-5</a:t>
            </a:r>
            <a:r>
              <a:rPr b="1">
                <a:solidFill>
                  <a:srgbClr val="FF0000"/>
                </a:solidFill>
              </a:rPr>
              <a:t>成仓，指数弱势震荡中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590" y="1561465"/>
            <a:ext cx="4820920" cy="4450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1578610"/>
            <a:ext cx="5025390" cy="44329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1684020"/>
            <a:ext cx="4531360" cy="3924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975" y="2850515"/>
            <a:ext cx="4427220" cy="1590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2820" y="1610360"/>
            <a:ext cx="5166360" cy="4309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230" y="1630680"/>
            <a:ext cx="4077335" cy="46939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170" y="1638935"/>
            <a:ext cx="4137025" cy="4251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410" y="1706880"/>
            <a:ext cx="8334375" cy="41154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215" y="1799590"/>
            <a:ext cx="4558030" cy="3502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225" y="1896110"/>
            <a:ext cx="4852670" cy="3405505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692601" y="51091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相关概念：电阻电容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b="1">
                <a:solidFill>
                  <a:srgbClr val="FF0000"/>
                </a:solidFill>
              </a:rPr>
              <a:t>相关个股：华瓷股份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风华高科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b="1">
                <a:solidFill>
                  <a:srgbClr val="FF0000"/>
                </a:solidFill>
              </a:rPr>
              <a:t>双星新材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860" y="1930400"/>
            <a:ext cx="4963795" cy="4246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665605"/>
            <a:ext cx="4578985" cy="4584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机器人概念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0945" y="1717040"/>
            <a:ext cx="7229475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1475</Words>
  <Application>WPS 演示</Application>
  <PresentationFormat>宽屏</PresentationFormat>
  <Paragraphs>329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9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1691</cp:revision>
  <dcterms:created xsi:type="dcterms:W3CDTF">2019-06-19T02:08:00Z</dcterms:created>
  <dcterms:modified xsi:type="dcterms:W3CDTF">2026-09-21T00:54:25Z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F90778DBD79B44EB8A87D9E9F2C3CC3D_13</vt:lpwstr>
  </property>
</Properties>
</file>