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9"/>
  </p:handoutMasterIdLst>
  <p:sldIdLst>
    <p:sldId id="868" r:id="rId3"/>
    <p:sldId id="1660" r:id="rId5"/>
    <p:sldId id="1614" r:id="rId6"/>
    <p:sldId id="1664" r:id="rId7"/>
    <p:sldId id="1636" r:id="rId8"/>
    <p:sldId id="1663" r:id="rId9"/>
    <p:sldId id="1646" r:id="rId10"/>
    <p:sldId id="1665" r:id="rId11"/>
    <p:sldId id="1666" r:id="rId12"/>
    <p:sldId id="1667" r:id="rId13"/>
    <p:sldId id="1668" r:id="rId14"/>
    <p:sldId id="1331" r:id="rId15"/>
    <p:sldId id="1583" r:id="rId16"/>
    <p:sldId id="1582" r:id="rId17"/>
    <p:sldId id="1332" r:id="rId18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4B51B9C-2394-4000-B978-C54F0EA5A971}">
          <p14:sldIdLst>
            <p14:sldId id="868"/>
          </p14:sldIdLst>
        </p14:section>
        <p14:section name="顶级游资" id="{0FAB2159-73A3-4A3D-BF11-FAB3EBC96C18}">
          <p14:sldIdLst>
            <p14:sldId id="1660"/>
            <p14:sldId id="1614"/>
            <p14:sldId id="1664"/>
          </p14:sldIdLst>
        </p14:section>
        <p14:section name="一线游资" id="{D8B0A2C5-1F55-4F56-9B21-CF550DA541C3}">
          <p14:sldIdLst>
            <p14:sldId id="1636"/>
            <p14:sldId id="1663"/>
            <p14:sldId id="1646"/>
            <p14:sldId id="1665"/>
            <p14:sldId id="1666"/>
            <p14:sldId id="1667"/>
            <p14:sldId id="1668"/>
          </p14:sldIdLst>
        </p14:section>
        <p14:section name="无标题节" id="{5F52EC0A-C796-4C5F-8D81-8C50DD54411E}">
          <p14:sldIdLst>
            <p14:sldId id="1331"/>
            <p14:sldId id="1583"/>
            <p14:sldId id="1582"/>
            <p14:sldId id="1332"/>
          </p14:sldIdLst>
        </p14:section>
      </p14:sectionLst>
    </p:ext>
    <p:ext uri="{EFAFB233-063F-42B5-8137-9DF3F51BA10A}">
      <p15:sldGuideLst xmlns:p15="http://schemas.microsoft.com/office/powerpoint/2012/main">
        <p15:guide id="1" pos="6977" userDrawn="1">
          <p15:clr>
            <a:srgbClr val="A4A3A4"/>
          </p15:clr>
        </p15:guide>
        <p15:guide id="4" pos="650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452"/>
    <a:srgbClr val="FFFA9D"/>
    <a:srgbClr val="FFFFFF"/>
    <a:srgbClr val="ED000E"/>
    <a:srgbClr val="4E83FA"/>
    <a:srgbClr val="FF4E00"/>
    <a:srgbClr val="FF7900"/>
    <a:srgbClr val="0089CF"/>
    <a:srgbClr val="F31BF3"/>
    <a:srgbClr val="8ED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1436" autoAdjust="0"/>
  </p:normalViewPr>
  <p:slideViewPr>
    <p:cSldViewPr snapToGrid="0" showGuides="1">
      <p:cViewPr varScale="1">
        <p:scale>
          <a:sx n="97" d="100"/>
          <a:sy n="97" d="100"/>
        </p:scale>
        <p:origin x="516" y="90"/>
      </p:cViewPr>
      <p:guideLst>
        <p:guide pos="6977"/>
        <p:guide pos="650"/>
        <p:guide orient="horz"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4" Type="http://schemas.openxmlformats.org/officeDocument/2006/relationships/tags" Target="tags/tag32.xml"/><Relationship Id="rId23" Type="http://schemas.openxmlformats.org/officeDocument/2006/relationships/commentAuthors" Target="commentAuthors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3.jpe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  <a:endParaRPr lang="zh-CN" alt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290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787435" y="-750208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" y="791210"/>
            <a:ext cx="12191364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582410"/>
            <a:ext cx="111302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经传多赢投资顾问：张明科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丨执业编号：A1120619100001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风险提示:观点基于软件数据和理论模型分析，仅供参考，不构成投资建议，股市有风险，投资需谨慎。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9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471863" y="69925"/>
            <a:ext cx="5248274" cy="6223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 defTabSz="914400" rtl="0" eaLnBrk="1" latinLnBrk="0" hangingPunct="1">
              <a:spcAft>
                <a:spcPts val="0"/>
              </a:spcAft>
              <a:buNone/>
              <a:defRPr lang="zh-CN" altLang="en-US" sz="4200" u="none" strike="noStrike" kern="1200" cap="none" spc="-200" normalizeH="0" baseline="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Noto Sans S Chinese Bold" panose="020B0800000000000000" charset="-122"/>
                <a:ea typeface="Noto Sans S Chinese Bold" panose="020B0800000000000000" charset="-122"/>
                <a:cs typeface="+mn-cs"/>
              </a:defRPr>
            </a:lvl1pPr>
          </a:lstStyle>
          <a:p>
            <a:pPr marL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dirty="0"/>
          </a:p>
        </p:txBody>
      </p:sp>
      <p:sp>
        <p:nvSpPr>
          <p:cNvPr id="14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91299"/>
            <a:ext cx="7820008" cy="5444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b="1" u="none" strike="noStrike" kern="1200" cap="none" spc="150" normalizeH="0" baseline="0" dirty="0">
                <a:solidFill>
                  <a:srgbClr val="B34500"/>
                </a:solidFill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270224" y="1086636"/>
            <a:ext cx="7656168" cy="428927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6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经传多赢资深投顾：罗雪奎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(A1120616080001)观点基于软件数据和理论模型分析，仅供参考，不构成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2.png"/><Relationship Id="rId23" Type="http://schemas.openxmlformats.org/officeDocument/2006/relationships/notesSlide" Target="../notesSlides/notesSlide1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image" Target="../media/image5.png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image" Target="../media/image23.png"/><Relationship Id="rId3" Type="http://schemas.openxmlformats.org/officeDocument/2006/relationships/tags" Target="../tags/tag29.xml"/><Relationship Id="rId2" Type="http://schemas.openxmlformats.org/officeDocument/2006/relationships/image" Target="../media/image22.png"/><Relationship Id="rId1" Type="http://schemas.openxmlformats.org/officeDocument/2006/relationships/tags" Target="../tags/tag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318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实盘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阿里巴巴和七个小矮人" panose="000005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5043" y="1425594"/>
            <a:ext cx="8081914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涨停复盘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886197" y="4146550"/>
            <a:ext cx="4508844" cy="403730"/>
            <a:chOff x="3498844" y="5502275"/>
            <a:chExt cx="4508844" cy="403730"/>
          </a:xfrm>
        </p:grpSpPr>
        <p:sp>
          <p:nvSpPr>
            <p:cNvPr id="26" name="矩形 25"/>
            <p:cNvSpPr/>
            <p:nvPr/>
          </p:nvSpPr>
          <p:spPr>
            <a:xfrm>
              <a:off x="3536944" y="5523408"/>
              <a:ext cx="1963129" cy="3568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4"/>
              </p:custDataLst>
            </p:nvPr>
          </p:nvSpPr>
          <p:spPr>
            <a:xfrm>
              <a:off x="3543294" y="5523408"/>
              <a:ext cx="995680" cy="3568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3498844" y="5530393"/>
              <a:ext cx="114300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6"/>
              </p:custDataLst>
            </p:nvPr>
          </p:nvSpPr>
          <p:spPr>
            <a:xfrm>
              <a:off x="4547864" y="5518328"/>
              <a:ext cx="952209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陈定柱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7"/>
              </p:custDataLst>
            </p:nvPr>
          </p:nvSpPr>
          <p:spPr>
            <a:xfrm>
              <a:off x="5827839" y="5524678"/>
              <a:ext cx="2179849" cy="35678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8"/>
              </p:custDataLst>
            </p:nvPr>
          </p:nvSpPr>
          <p:spPr>
            <a:xfrm>
              <a:off x="5710205" y="5524678"/>
              <a:ext cx="995495" cy="356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/>
            <p:cNvSpPr txBox="1"/>
            <p:nvPr>
              <p:custDataLst>
                <p:tags r:id="rId9"/>
              </p:custDataLst>
            </p:nvPr>
          </p:nvSpPr>
          <p:spPr>
            <a:xfrm>
              <a:off x="5690864" y="5537808"/>
              <a:ext cx="1142828" cy="368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课程日期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725041" y="5502275"/>
              <a:ext cx="1282647" cy="386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500"/>
                </a:spcBef>
              </a:pPr>
              <a:fld id="{44E84A3E-DAD5-46E0-B2CD-606E2199FB3C}" type="datetime1">
                <a:rPr lang="zh-CN" altLang="en-US" sz="160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</a:fld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0"/>
            </p:custDataLst>
          </p:nvPr>
        </p:nvGrpSpPr>
        <p:grpSpPr>
          <a:xfrm>
            <a:off x="3913621" y="4630788"/>
            <a:ext cx="4455684" cy="715184"/>
            <a:chOff x="3921876" y="4367898"/>
            <a:chExt cx="4455684" cy="715184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4710390" y="4372334"/>
              <a:ext cx="3667170" cy="364135"/>
              <a:chOff x="7093" y="6626"/>
              <a:chExt cx="6446" cy="638"/>
            </a:xfrm>
          </p:grpSpPr>
          <p:sp>
            <p:nvSpPr>
              <p:cNvPr id="21" name="矩形 20"/>
              <p:cNvSpPr/>
              <p:nvPr>
                <p:custDataLst>
                  <p:tags r:id="rId11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5" name="矩形 34"/>
              <p:cNvSpPr/>
              <p:nvPr>
                <p:custDataLst>
                  <p:tags r:id="rId12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投资顾问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0" name="文本框 3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9159" y="6643"/>
                <a:ext cx="4318" cy="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A1120621060007</a:t>
                </a:r>
                <a:endParaRPr lang="en-US" altLang="zh-CN" sz="16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1" name="组合 40"/>
            <p:cNvGrpSpPr/>
            <p:nvPr userDrawn="1"/>
          </p:nvGrpSpPr>
          <p:grpSpPr>
            <a:xfrm>
              <a:off x="3921876" y="4367898"/>
              <a:ext cx="664210" cy="677545"/>
              <a:chOff x="4241086" y="4896577"/>
              <a:chExt cx="1029434" cy="356550"/>
            </a:xfrm>
          </p:grpSpPr>
          <p:sp>
            <p:nvSpPr>
              <p:cNvPr id="42" name="矩形 41"/>
              <p:cNvSpPr/>
              <p:nvPr>
                <p:custDataLst>
                  <p:tags r:id="rId15"/>
                </p:custDataLst>
              </p:nvPr>
            </p:nvSpPr>
            <p:spPr>
              <a:xfrm>
                <a:off x="4241086" y="4896577"/>
                <a:ext cx="1029434" cy="3565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4287342" y="4923644"/>
                <a:ext cx="936923" cy="307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6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执业编号</a:t>
                </a:r>
                <a:endParaRPr lang="zh-CN" altLang="en-US" sz="16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4" name="组合 43"/>
            <p:cNvGrpSpPr/>
            <p:nvPr userDrawn="1"/>
          </p:nvGrpSpPr>
          <p:grpSpPr>
            <a:xfrm>
              <a:off x="4710390" y="4736070"/>
              <a:ext cx="3667170" cy="347012"/>
              <a:chOff x="7093" y="6626"/>
              <a:chExt cx="6446" cy="608"/>
            </a:xfrm>
          </p:grpSpPr>
          <p:sp>
            <p:nvSpPr>
              <p:cNvPr id="45" name="矩形 44"/>
              <p:cNvSpPr/>
              <p:nvPr>
                <p:custDataLst>
                  <p:tags r:id="rId17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6" name="矩形 4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7" name="文本框 46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基金从业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8" name="文本框 47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9159" y="6643"/>
                <a:ext cx="4318" cy="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  <a:sym typeface="+mn-ea"/>
                  </a:rPr>
                  <a:t>A</a:t>
                </a: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20250623005303</a:t>
                </a:r>
                <a:endParaRPr lang="en-US" altLang="zh-CN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</p:grpSp>
    </p:spTree>
    <p:custDataLst>
      <p:tags r:id="rId2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</a:t>
            </a:r>
            <a:r>
              <a:rPr dirty="0"/>
              <a:t>作手某</a:t>
            </a:r>
            <a:r>
              <a:rPr lang="en-US" altLang="zh-CN" dirty="0"/>
              <a:t>   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26130" y="1578610"/>
            <a:ext cx="5822315" cy="47002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</a:t>
            </a:r>
            <a:r>
              <a:rPr dirty="0"/>
              <a:t>章某</a:t>
            </a:r>
            <a:r>
              <a:rPr lang="en-US" altLang="zh-CN" dirty="0"/>
              <a:t> 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42210" y="1578610"/>
            <a:ext cx="7307580" cy="46469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</a:t>
            </a:r>
            <a:r>
              <a:rPr dirty="0"/>
              <a:t>章某</a:t>
            </a:r>
            <a:r>
              <a:rPr lang="en-US" altLang="zh-CN" dirty="0"/>
              <a:t> 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4375" y="1578610"/>
            <a:ext cx="5628005" cy="46539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  </a:t>
            </a:r>
            <a:r>
              <a:rPr dirty="0"/>
              <a:t>消闲某</a:t>
            </a:r>
            <a:r>
              <a:rPr lang="en-US" altLang="zh-CN" dirty="0"/>
              <a:t>  </a:t>
            </a:r>
            <a:endParaRPr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7225" y="1578610"/>
            <a:ext cx="6240145" cy="48304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  </a:t>
            </a:r>
            <a:r>
              <a:rPr dirty="0"/>
              <a:t>宁波某</a:t>
            </a:r>
            <a:r>
              <a:rPr lang="en-US" altLang="zh-CN" dirty="0"/>
              <a:t>  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2555" y="1665605"/>
            <a:ext cx="7310755" cy="46348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  </a:t>
            </a:r>
            <a:r>
              <a:rPr dirty="0"/>
              <a:t>流沙某</a:t>
            </a:r>
            <a:r>
              <a:rPr lang="en-US" altLang="zh-CN" dirty="0"/>
              <a:t>   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19070" y="1682115"/>
            <a:ext cx="7404100" cy="46761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  </a:t>
            </a:r>
            <a:r>
              <a:rPr dirty="0"/>
              <a:t>流沙某</a:t>
            </a:r>
            <a:r>
              <a:rPr lang="en-US" altLang="zh-CN" dirty="0"/>
              <a:t>   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48710" y="1637665"/>
            <a:ext cx="5575300" cy="46539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  </a:t>
            </a:r>
            <a:r>
              <a:rPr dirty="0"/>
              <a:t>流沙某</a:t>
            </a:r>
            <a:r>
              <a:rPr lang="en-US" altLang="zh-CN" dirty="0"/>
              <a:t>   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91180" y="1654175"/>
            <a:ext cx="6263005" cy="46291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  </a:t>
            </a:r>
            <a:r>
              <a:rPr dirty="0"/>
              <a:t>流沙某</a:t>
            </a:r>
            <a:r>
              <a:rPr lang="en-US" altLang="zh-CN" dirty="0"/>
              <a:t>   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875" y="1680845"/>
            <a:ext cx="5810250" cy="45504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  </a:t>
            </a:r>
            <a:r>
              <a:rPr dirty="0"/>
              <a:t>思明某</a:t>
            </a:r>
            <a:r>
              <a:rPr lang="en-US" altLang="zh-CN" dirty="0"/>
              <a:t>   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85490" y="1578610"/>
            <a:ext cx="6089015" cy="475170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宁波桑田路</a:t>
            </a:r>
            <a:endParaRPr dirty="0"/>
          </a:p>
        </p:txBody>
      </p:sp>
      <p:sp>
        <p:nvSpPr>
          <p:cNvPr id="9" name="文本占位符 5"/>
          <p:cNvSpPr/>
          <p:nvPr>
            <p:custDataLst>
              <p:tags r:id="rId1"/>
            </p:custDataLst>
          </p:nvPr>
        </p:nvSpPr>
        <p:spPr>
          <a:xfrm>
            <a:off x="982345" y="5918200"/>
            <a:ext cx="4194175" cy="544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 b="1">
                <a:solidFill>
                  <a:srgbClr val="FF0000"/>
                </a:solidFill>
              </a:rPr>
              <a:t>来伊份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6" name="文本占位符 5"/>
          <p:cNvSpPr/>
          <p:nvPr>
            <p:custDataLst>
              <p:tags r:id="rId2"/>
            </p:custDataLst>
          </p:nvPr>
        </p:nvSpPr>
        <p:spPr>
          <a:xfrm>
            <a:off x="6410960" y="5918200"/>
            <a:ext cx="4194175" cy="544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 b="1">
                <a:solidFill>
                  <a:srgbClr val="FF0000"/>
                </a:solidFill>
              </a:rPr>
              <a:t>神剑股份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585" y="1578610"/>
            <a:ext cx="4971415" cy="41459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2840" y="1578610"/>
            <a:ext cx="5067300" cy="41452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255"/>
            <a:ext cx="12192000" cy="684974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8675" y="846455"/>
            <a:ext cx="8608060" cy="48412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3625" y="4028440"/>
            <a:ext cx="4717415" cy="241744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宁波桑田路</a:t>
            </a:r>
            <a:endParaRPr dirty="0"/>
          </a:p>
        </p:txBody>
      </p:sp>
      <p:sp>
        <p:nvSpPr>
          <p:cNvPr id="9" name="文本占位符 5"/>
          <p:cNvSpPr/>
          <p:nvPr>
            <p:custDataLst>
              <p:tags r:id="rId1"/>
            </p:custDataLst>
          </p:nvPr>
        </p:nvSpPr>
        <p:spPr>
          <a:xfrm>
            <a:off x="982345" y="5918200"/>
            <a:ext cx="4194175" cy="544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 b="1">
                <a:solidFill>
                  <a:srgbClr val="FF0000"/>
                </a:solidFill>
              </a:rPr>
              <a:t>来伊份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6" name="文本占位符 5"/>
          <p:cNvSpPr/>
          <p:nvPr>
            <p:custDataLst>
              <p:tags r:id="rId2"/>
            </p:custDataLst>
          </p:nvPr>
        </p:nvSpPr>
        <p:spPr>
          <a:xfrm>
            <a:off x="6410960" y="5918200"/>
            <a:ext cx="4194175" cy="544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 b="1">
                <a:solidFill>
                  <a:srgbClr val="FF0000"/>
                </a:solidFill>
              </a:rPr>
              <a:t>神剑股份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585" y="1578610"/>
            <a:ext cx="4971415" cy="41459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2840" y="1578610"/>
            <a:ext cx="5067300" cy="41452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91740" y="3173730"/>
            <a:ext cx="7313930" cy="2047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我司所有工作人员均不允许推荐股票、不允许承诺收益、不允许代客理财、不允许合作分成、不允许私下收款，如您发现有任何违规行为，请立即拨打400-9088-988向我们举报！</a:t>
            </a:r>
            <a:endParaRPr lang="zh-CN" altLang="en-US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00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6">
                    <a:lumMod val="40000"/>
                    <a:lumOff val="6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风险提示：所有信息及观点均来源于公开信息及经传软件信号显示，仅供参考，不构成最终投资依据，软件作为辅助参考工具，无法承诺收益，投资者应正视市场风险，自主作出投资决策并自行承担投资风险。投资有风险，入市须谨慎！</a:t>
            </a:r>
            <a:endParaRPr lang="zh-CN" altLang="en-US" sz="1400">
              <a:solidFill>
                <a:schemeClr val="accent6">
                  <a:lumMod val="40000"/>
                  <a:lumOff val="6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341620" y="1087120"/>
            <a:ext cx="1492885" cy="3429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42415" y="1631315"/>
            <a:ext cx="9290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8000" kern="70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7200" kern="7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endParaRPr lang="zh-CN" altLang="en-US" sz="7200" kern="7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760" y="2811145"/>
            <a:ext cx="7218680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DIAGRAM_VIRTUALLY_FRAME" val="{&quot;height&quot;:54.96551181102363,&quot;left&quot;:394.2091338582677,&quot;top&quot;:336.1789763779528,&quot;width&quot;:350.84125984251966}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14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15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16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20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21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22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2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.xml><?xml version="1.0" encoding="utf-8"?>
<p:tagLst xmlns:p="http://schemas.openxmlformats.org/presentationml/2006/main">
  <p:tag name="KSO_WM_DIAGRAM_VIRTUALLY_FRAME" val="{&quot;height&quot;:345.55,&quot;left&quot;:70.25,&quot;top&quot;:147.25,&quot;width&quot;:817.6}"/>
</p:tagLst>
</file>

<file path=ppt/tags/tag25.xml><?xml version="1.0" encoding="utf-8"?>
<p:tagLst xmlns:p="http://schemas.openxmlformats.org/presentationml/2006/main">
  <p:tag name="KSO_WM_DIAGRAM_VIRTUALLY_FRAME" val="{&quot;height&quot;:345.55,&quot;left&quot;:70.25,&quot;top&quot;:147.25,&quot;width&quot;:817.6}"/>
</p:tagLst>
</file>

<file path=ppt/tags/tag26.xml><?xml version="1.0" encoding="utf-8"?>
<p:tagLst xmlns:p="http://schemas.openxmlformats.org/presentationml/2006/main">
  <p:tag name="KSO_WM_DIAGRAM_VIRTUALLY_FRAME" val="{&quot;height&quot;:345.55,&quot;left&quot;:70.25,&quot;top&quot;:147.25,&quot;width&quot;:817.6}"/>
</p:tagLst>
</file>

<file path=ppt/tags/tag27.xml><?xml version="1.0" encoding="utf-8"?>
<p:tagLst xmlns:p="http://schemas.openxmlformats.org/presentationml/2006/main">
  <p:tag name="KSO_WM_DIAGRAM_VIRTUALLY_FRAME" val="{&quot;height&quot;:345.55,&quot;left&quot;:70.25,&quot;top&quot;:147.25,&quot;width&quot;:817.6}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2.xml><?xml version="1.0" encoding="utf-8"?>
<p:tagLst xmlns:p="http://schemas.openxmlformats.org/presentationml/2006/main">
  <p:tag name="KSO_DOCER_TEMPLATE_OPEN_ONCE_MARK" val="1"/>
  <p:tag name="COMMONDATA" val="eyJoZGlkIjoiY2VjMWU5MTk5OGQyZDRjNDI5M2FkMjMzMDk5YzdjNmIifQ=="/>
  <p:tag name="commondata" val="eyJoZGlkIjoiMWQzNzk0NzIxMmRmN2I0NTcxNTczN2Y2ODJlMTE3Yj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427</Words>
  <Application>WPS 演示</Application>
  <PresentationFormat>宽屏</PresentationFormat>
  <Paragraphs>60</Paragraphs>
  <Slides>15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9" baseType="lpstr">
      <vt:lpstr>Arial</vt:lpstr>
      <vt:lpstr>宋体</vt:lpstr>
      <vt:lpstr>Wingdings</vt:lpstr>
      <vt:lpstr>Arial</vt:lpstr>
      <vt:lpstr>微软雅黑</vt:lpstr>
      <vt:lpstr>思源黑体 CN Normal</vt:lpstr>
      <vt:lpstr>黑体</vt:lpstr>
      <vt:lpstr>Wingdings</vt:lpstr>
      <vt:lpstr>Roboto</vt:lpstr>
      <vt:lpstr>汉仪旗黑-55简</vt:lpstr>
      <vt:lpstr>思源黑体 CN Medium</vt:lpstr>
      <vt:lpstr>Noto Sans S Chinese Bold</vt:lpstr>
      <vt:lpstr>思源黑体 CN Regular</vt:lpstr>
      <vt:lpstr>Noto Sans S Chinese Medium</vt:lpstr>
      <vt:lpstr>阿里巴巴和七个小矮人</vt:lpstr>
      <vt:lpstr>思源黑体 CN Heavy</vt:lpstr>
      <vt:lpstr>思源黑体 CN Light</vt:lpstr>
      <vt:lpstr>思源黑体 CN Bold</vt:lpstr>
      <vt:lpstr>KSOFDDF4E7ED</vt:lpstr>
      <vt:lpstr>Segoe Print</vt:lpstr>
      <vt:lpstr>Arial Unicode MS</vt:lpstr>
      <vt:lpstr>等线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1475</cp:revision>
  <dcterms:created xsi:type="dcterms:W3CDTF">2019-06-19T02:08:00Z</dcterms:created>
  <dcterms:modified xsi:type="dcterms:W3CDTF">2026-09-22T09:07:55Z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97AE41C9D3A8418887714B7E4735891F_13</vt:lpwstr>
  </property>
</Properties>
</file>