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9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31" r:id="rId11"/>
    <p:sldId id="1641" r:id="rId12"/>
    <p:sldId id="1637" r:id="rId13"/>
    <p:sldId id="1640" r:id="rId14"/>
    <p:sldId id="1639" r:id="rId15"/>
    <p:sldId id="1638" r:id="rId16"/>
    <p:sldId id="1636" r:id="rId17"/>
    <p:sldId id="1635" r:id="rId18"/>
    <p:sldId id="1633" r:id="rId19"/>
    <p:sldId id="1630" r:id="rId20"/>
    <p:sldId id="1632" r:id="rId21"/>
    <p:sldId id="1629" r:id="rId22"/>
    <p:sldId id="1628" r:id="rId23"/>
    <p:sldId id="1617" r:id="rId24"/>
    <p:sldId id="1627" r:id="rId25"/>
    <p:sldId id="1624" r:id="rId26"/>
    <p:sldId id="1622" r:id="rId27"/>
    <p:sldId id="1621" r:id="rId28"/>
    <p:sldId id="1620" r:id="rId29"/>
    <p:sldId id="1565" r:id="rId30"/>
    <p:sldId id="1566" r:id="rId31"/>
    <p:sldId id="1568" r:id="rId32"/>
    <p:sldId id="1541" r:id="rId33"/>
    <p:sldId id="1547" r:id="rId34"/>
    <p:sldId id="1546" r:id="rId35"/>
    <p:sldId id="1553" r:id="rId36"/>
    <p:sldId id="1554" r:id="rId37"/>
    <p:sldId id="1556" r:id="rId38"/>
    <p:sldId id="1557" r:id="rId39"/>
    <p:sldId id="1558" r:id="rId40"/>
    <p:sldId id="1571" r:id="rId41"/>
    <p:sldId id="878" r:id="rId42"/>
    <p:sldId id="1514" r:id="rId43"/>
    <p:sldId id="1555" r:id="rId44"/>
    <p:sldId id="1507" r:id="rId45"/>
    <p:sldId id="1426" r:id="rId46"/>
    <p:sldId id="1545" r:id="rId47"/>
    <p:sldId id="1355" r:id="rId48"/>
  </p:sldIdLst>
  <p:sldSz cx="12192000" cy="6858000"/>
  <p:notesSz cx="6858000" cy="9144000"/>
  <p:custDataLst>
    <p:tags r:id="rId5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31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617"/>
            <p14:sldId id="1627"/>
            <p14:sldId id="1624"/>
            <p14:sldId id="1622"/>
            <p14:sldId id="1621"/>
            <p14:sldId id="1620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4" Type="http://schemas.openxmlformats.org/officeDocument/2006/relationships/tags" Target="tags/tag28.xml"/><Relationship Id="rId53" Type="http://schemas.openxmlformats.org/officeDocument/2006/relationships/commentAuthors" Target="commentAuthors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2.xml"/><Relationship Id="rId49" Type="http://schemas.openxmlformats.org/officeDocument/2006/relationships/handoutMaster" Target="handoutMasters/handoutMaster1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5.png"/><Relationship Id="rId8" Type="http://schemas.openxmlformats.org/officeDocument/2006/relationships/image" Target="../media/image84.png"/><Relationship Id="rId7" Type="http://schemas.openxmlformats.org/officeDocument/2006/relationships/image" Target="../media/image83.png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86.png"/><Relationship Id="rId1" Type="http://schemas.openxmlformats.org/officeDocument/2006/relationships/image" Target="../media/image77.pn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5.png"/><Relationship Id="rId8" Type="http://schemas.openxmlformats.org/officeDocument/2006/relationships/image" Target="../media/image84.png"/><Relationship Id="rId7" Type="http://schemas.openxmlformats.org/officeDocument/2006/relationships/image" Target="../media/image83.png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87.png"/><Relationship Id="rId10" Type="http://schemas.openxmlformats.org/officeDocument/2006/relationships/image" Target="../media/image86.png"/><Relationship Id="rId1" Type="http://schemas.openxmlformats.org/officeDocument/2006/relationships/image" Target="../media/image77.png"/></Relationships>
</file>

<file path=ppt/slides/_rels/slide4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88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27053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 B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点已现，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把握当下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B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B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7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</a:t>
            </a:r>
            <a:r>
              <a:rPr b="1">
                <a:solidFill>
                  <a:srgbClr val="FF0000"/>
                </a:solidFill>
              </a:rPr>
              <a:t>满仓，指数上升趋势中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4095" y="1578610"/>
            <a:ext cx="4720590" cy="44430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355" y="1578610"/>
            <a:ext cx="4780915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1380" y="1840230"/>
            <a:ext cx="4968240" cy="38481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825" y="2574290"/>
            <a:ext cx="5033010" cy="23812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350" y="1675130"/>
            <a:ext cx="5342255" cy="42754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8585" y="1578610"/>
            <a:ext cx="4034790" cy="47802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860" y="1565910"/>
            <a:ext cx="4303395" cy="444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3780" y="1741805"/>
            <a:ext cx="7947660" cy="40487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005" y="1578610"/>
            <a:ext cx="4743450" cy="4685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1688465"/>
            <a:ext cx="5044440" cy="394843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656715"/>
            <a:ext cx="4832985" cy="46856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1160"/>
            <a:ext cx="486410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1710690"/>
            <a:ext cx="4316730" cy="46094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20" y="1641475"/>
            <a:ext cx="5574030" cy="4138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4327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85" y="1463040"/>
            <a:ext cx="3822065" cy="4891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1647825"/>
            <a:ext cx="4711700" cy="38569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62650" y="5785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1649730"/>
            <a:ext cx="6137910" cy="46056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11160" y="5441315"/>
            <a:ext cx="3154680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数据来源：流沙河微信公众号，以上所涉个股仅作案例分析和教学使用，不构成具体的投资建议，投资者应独立决策并自担风险。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1579245"/>
            <a:ext cx="3754120" cy="4723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50" y="1578610"/>
            <a:ext cx="3621405" cy="4361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医药概念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7090" y="1651000"/>
            <a:ext cx="7957820" cy="45656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1666</Words>
  <Application>WPS 演示</Application>
  <PresentationFormat>宽屏</PresentationFormat>
  <Paragraphs>335</Paragraphs>
  <Slides>45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70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1693</cp:revision>
  <dcterms:created xsi:type="dcterms:W3CDTF">2019-06-19T02:08:00Z</dcterms:created>
  <dcterms:modified xsi:type="dcterms:W3CDTF">2026-09-23T00:49:06Z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DC606DA04E224350A9EBE6831A2160CA_13</vt:lpwstr>
  </property>
</Properties>
</file>