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868" r:id="rId3"/>
    <p:sldId id="1660" r:id="rId5"/>
    <p:sldId id="1614" r:id="rId6"/>
    <p:sldId id="1669" r:id="rId7"/>
    <p:sldId id="1636" r:id="rId8"/>
    <p:sldId id="1663" r:id="rId9"/>
    <p:sldId id="1670" r:id="rId10"/>
    <p:sldId id="1646" r:id="rId11"/>
    <p:sldId id="1665" r:id="rId12"/>
    <p:sldId id="1331" r:id="rId13"/>
    <p:sldId id="1583" r:id="rId14"/>
    <p:sldId id="1582" r:id="rId15"/>
    <p:sldId id="1332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顶级游资" id="{0FAB2159-73A3-4A3D-BF11-FAB3EBC96C18}">
          <p14:sldIdLst>
            <p14:sldId id="1660"/>
            <p14:sldId id="1614"/>
            <p14:sldId id="1669"/>
          </p14:sldIdLst>
        </p14:section>
        <p14:section name="一线游资" id="{D8B0A2C5-1F55-4F56-9B21-CF550DA541C3}">
          <p14:sldIdLst>
            <p14:sldId id="1636"/>
            <p14:sldId id="1663"/>
            <p14:sldId id="1670"/>
            <p14:sldId id="1646"/>
            <p14:sldId id="1665"/>
          </p14:sldIdLst>
        </p14:section>
        <p14:section name="无标题节" id="{5F52EC0A-C796-4C5F-8D81-8C50DD54411E}">
          <p14:sldIdLst>
            <p14:sldId id="1331"/>
            <p14:sldId id="1583"/>
            <p14:sldId id="1582"/>
            <p14:sldId id="1332"/>
          </p14:sldIdLst>
        </p14:section>
      </p14:sectionLst>
    </p:ext>
    <p:ext uri="{EFAFB233-063F-42B5-8137-9DF3F51BA10A}">
      <p15:sldGuideLst xmlns:p15="http://schemas.microsoft.com/office/powerpoint/2012/main">
        <p15:guide id="1" pos="6977" userDrawn="1">
          <p15:clr>
            <a:srgbClr val="A4A3A4"/>
          </p15:clr>
        </p15:guide>
        <p15:guide id="4" pos="650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77"/>
        <p:guide pos="650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2" Type="http://schemas.openxmlformats.org/officeDocument/2006/relationships/tags" Target="tags/tag32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3.jpe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6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5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5.xml"/><Relationship Id="rId1" Type="http://schemas.openxmlformats.org/officeDocument/2006/relationships/tags" Target="../tags/tag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image" Target="../media/image21.png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tags" Target="../tags/tag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</a:rPr>
              <a:t>涨停复盘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7495" y="1578610"/>
            <a:ext cx="6162675" cy="46272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2390" y="1630680"/>
            <a:ext cx="7272020" cy="47815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</a:t>
            </a:r>
            <a:r>
              <a:rPr dirty="0"/>
              <a:t>作手某</a:t>
            </a:r>
            <a:r>
              <a:rPr lang="en-US" altLang="zh-CN" dirty="0"/>
              <a:t>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3630" y="1639570"/>
            <a:ext cx="7402830" cy="45485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中山某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64155" y="1647825"/>
            <a:ext cx="6663690" cy="458343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橙子</a:t>
            </a:r>
            <a:r>
              <a:rPr dirty="0"/>
              <a:t>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9750" y="1694815"/>
            <a:ext cx="6499225" cy="4389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橙子</a:t>
            </a:r>
            <a:r>
              <a:rPr dirty="0"/>
              <a:t>某</a:t>
            </a:r>
            <a:r>
              <a:rPr lang="en-US" altLang="zh-CN" dirty="0"/>
              <a:t>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38120" y="1709420"/>
            <a:ext cx="6984365" cy="44259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N</a:t>
            </a:r>
            <a:r>
              <a:rPr dirty="0"/>
              <a:t>周某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1000" y="1647825"/>
            <a:ext cx="6244590" cy="45161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373630" y="918210"/>
            <a:ext cx="6663690" cy="660400"/>
          </a:xfrm>
        </p:spPr>
        <p:txBody>
          <a:bodyPr/>
          <a:lstStyle/>
          <a:p>
            <a:r>
              <a:rPr lang="en-US" altLang="zh-CN" dirty="0"/>
              <a:t>         </a:t>
            </a:r>
            <a:r>
              <a:rPr dirty="0"/>
              <a:t>思明某</a:t>
            </a:r>
            <a:r>
              <a:rPr lang="en-US" altLang="zh-CN" dirty="0"/>
              <a:t>   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0910" y="1739265"/>
            <a:ext cx="5985510" cy="46647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255"/>
            <a:ext cx="12192000" cy="68497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675" y="846455"/>
            <a:ext cx="8608060" cy="48412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3625" y="4028440"/>
            <a:ext cx="4717415" cy="241744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宁波桑田路</a:t>
            </a:r>
            <a:endParaRPr dirty="0"/>
          </a:p>
        </p:txBody>
      </p:sp>
      <p:sp>
        <p:nvSpPr>
          <p:cNvPr id="9" name="文本占位符 5"/>
          <p:cNvSpPr/>
          <p:nvPr>
            <p:custDataLst>
              <p:tags r:id="rId1"/>
            </p:custDataLst>
          </p:nvPr>
        </p:nvSpPr>
        <p:spPr>
          <a:xfrm>
            <a:off x="982345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来伊份</a:t>
            </a:r>
            <a:endParaRPr lang="en-US" altLang="zh-CN" b="1">
              <a:solidFill>
                <a:srgbClr val="FF0000"/>
              </a:solidFill>
            </a:endParaRPr>
          </a:p>
        </p:txBody>
      </p:sp>
      <p:sp>
        <p:nvSpPr>
          <p:cNvPr id="6" name="文本占位符 5"/>
          <p:cNvSpPr/>
          <p:nvPr>
            <p:custDataLst>
              <p:tags r:id="rId2"/>
            </p:custDataLst>
          </p:nvPr>
        </p:nvSpPr>
        <p:spPr>
          <a:xfrm>
            <a:off x="6410960" y="5918200"/>
            <a:ext cx="4194175" cy="54419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</a:t>
            </a:r>
            <a:r>
              <a:rPr lang="zh-CN" altLang="en-US" b="1">
                <a:solidFill>
                  <a:srgbClr val="FF0000"/>
                </a:solidFill>
              </a:rPr>
              <a:t>神剑股份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4585" y="1578610"/>
            <a:ext cx="4971415" cy="41459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40" y="1578610"/>
            <a:ext cx="5067300" cy="41452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54.96551181102363,&quot;left&quot;:394.2091338582677,&quot;top&quot;:336.1789763779528,&quot;width&quot;:350.84125984251966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54.96551181102363,&quot;left&quot;:394.2091338582677,&quot;top&quot;:336.1789763779528,&quot;width&quot;:350.84125984251966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5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6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7.xml><?xml version="1.0" encoding="utf-8"?>
<p:tagLst xmlns:p="http://schemas.openxmlformats.org/presentationml/2006/main">
  <p:tag name="KSO_WM_DIAGRAM_VIRTUALLY_FRAME" val="{&quot;height&quot;:345.55,&quot;left&quot;:70.25,&quot;top&quot;:147.25,&quot;width&quot;:817.6}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32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398</Words>
  <Application>WPS 演示</Application>
  <PresentationFormat>宽屏</PresentationFormat>
  <Paragraphs>56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7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思源黑体 CN Bold</vt:lpstr>
      <vt:lpstr>KSOFDDF4E7ED</vt:lpstr>
      <vt:lpstr>Segoe Print</vt:lpstr>
      <vt:lpstr>Arial Unicode MS</vt:lpstr>
      <vt:lpstr>等线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1476</cp:revision>
  <dcterms:created xsi:type="dcterms:W3CDTF">2019-06-19T02:08:00Z</dcterms:created>
  <dcterms:modified xsi:type="dcterms:W3CDTF">2026-09-24T09:29:36Z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595F7235B1F34814B51DA49F8DF090FA_13</vt:lpwstr>
  </property>
</Properties>
</file>