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2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31" r:id="rId11"/>
    <p:sldId id="1645" r:id="rId12"/>
    <p:sldId id="1643" r:id="rId13"/>
    <p:sldId id="1644" r:id="rId14"/>
    <p:sldId id="1641" r:id="rId15"/>
    <p:sldId id="1637" r:id="rId16"/>
    <p:sldId id="1640" r:id="rId17"/>
    <p:sldId id="1639" r:id="rId18"/>
    <p:sldId id="1638" r:id="rId19"/>
    <p:sldId id="1636" r:id="rId20"/>
    <p:sldId id="1635" r:id="rId21"/>
    <p:sldId id="1633" r:id="rId22"/>
    <p:sldId id="1630" r:id="rId23"/>
    <p:sldId id="1632" r:id="rId24"/>
    <p:sldId id="1629" r:id="rId25"/>
    <p:sldId id="1628" r:id="rId26"/>
    <p:sldId id="1617" r:id="rId27"/>
    <p:sldId id="1627" r:id="rId28"/>
    <p:sldId id="1624" r:id="rId29"/>
    <p:sldId id="1622" r:id="rId30"/>
    <p:sldId id="1621" r:id="rId31"/>
    <p:sldId id="1620" r:id="rId32"/>
    <p:sldId id="1565" r:id="rId33"/>
    <p:sldId id="1566" r:id="rId34"/>
    <p:sldId id="1568" r:id="rId35"/>
    <p:sldId id="1541" r:id="rId36"/>
    <p:sldId id="1547" r:id="rId37"/>
    <p:sldId id="1546" r:id="rId38"/>
    <p:sldId id="1553" r:id="rId39"/>
    <p:sldId id="1554" r:id="rId40"/>
    <p:sldId id="1556" r:id="rId41"/>
    <p:sldId id="1557" r:id="rId42"/>
    <p:sldId id="1558" r:id="rId43"/>
    <p:sldId id="1571" r:id="rId44"/>
    <p:sldId id="878" r:id="rId45"/>
    <p:sldId id="1514" r:id="rId46"/>
    <p:sldId id="1555" r:id="rId47"/>
    <p:sldId id="1507" r:id="rId48"/>
    <p:sldId id="1426" r:id="rId49"/>
    <p:sldId id="1545" r:id="rId50"/>
    <p:sldId id="1355" r:id="rId51"/>
  </p:sldIdLst>
  <p:sldSz cx="12192000" cy="6858000"/>
  <p:notesSz cx="6858000" cy="9144000"/>
  <p:custDataLst>
    <p:tags r:id="rId5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31"/>
            <p14:sldId id="1645"/>
            <p14:sldId id="1643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7" Type="http://schemas.openxmlformats.org/officeDocument/2006/relationships/tags" Target="tags/tag28.xml"/><Relationship Id="rId56" Type="http://schemas.openxmlformats.org/officeDocument/2006/relationships/commentAuthors" Target="commentAuthors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handoutMaster" Target="handoutMasters/handoutMaster1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png"/><Relationship Id="rId8" Type="http://schemas.openxmlformats.org/officeDocument/2006/relationships/image" Target="../media/image89.png"/><Relationship Id="rId7" Type="http://schemas.openxmlformats.org/officeDocument/2006/relationships/image" Target="../media/image88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1.png"/><Relationship Id="rId1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0.png"/><Relationship Id="rId8" Type="http://schemas.openxmlformats.org/officeDocument/2006/relationships/image" Target="../media/image89.png"/><Relationship Id="rId7" Type="http://schemas.openxmlformats.org/officeDocument/2006/relationships/image" Target="../media/image88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2.png"/><Relationship Id="rId10" Type="http://schemas.openxmlformats.org/officeDocument/2006/relationships/image" Target="../media/image91.png"/><Relationship Id="rId1" Type="http://schemas.openxmlformats.org/officeDocument/2006/relationships/image" Target="../media/image82.png"/></Relationships>
</file>

<file path=ppt/slides/_rels/slide4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93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2806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还有三天，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迎接国庆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B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5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-7</a:t>
            </a:r>
            <a:r>
              <a:rPr b="1">
                <a:solidFill>
                  <a:srgbClr val="FF0000"/>
                </a:solidFill>
              </a:rPr>
              <a:t>成仓，指数强势震荡中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6155" y="1578610"/>
            <a:ext cx="4719320" cy="45231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845" y="1578610"/>
            <a:ext cx="4784090" cy="45218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020" y="1870710"/>
            <a:ext cx="5113655" cy="3848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2750185"/>
            <a:ext cx="4883785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4680" y="1657350"/>
            <a:ext cx="5521960" cy="42144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2545" y="1649730"/>
            <a:ext cx="4001770" cy="45999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710" y="1578610"/>
            <a:ext cx="4279265" cy="42729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7615" y="1785620"/>
            <a:ext cx="7644765" cy="39585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7830" y="1578610"/>
            <a:ext cx="3780155" cy="4578350"/>
          </a:xfrm>
          <a:prstGeom prst="rect">
            <a:avLst/>
          </a:prstGeom>
        </p:spPr>
      </p:pic>
      <p:sp>
        <p:nvSpPr>
          <p:cNvPr id="4" name="文本占位符 5"/>
          <p:cNvSpPr/>
          <p:nvPr/>
        </p:nvSpPr>
        <p:spPr>
          <a:xfrm>
            <a:off x="1874846" y="555874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  </a:t>
            </a:r>
            <a:r>
              <a:rPr b="1">
                <a:solidFill>
                  <a:srgbClr val="FF0000"/>
                </a:solidFill>
              </a:rPr>
              <a:t>相关概念：</a:t>
            </a:r>
            <a:r>
              <a:rPr lang="en-US" altLang="zh-CN" b="1">
                <a:solidFill>
                  <a:srgbClr val="FF0000"/>
                </a:solidFill>
              </a:rPr>
              <a:t>CPU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相关个股：中国长城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综艺股份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中天精装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8125" y="1578610"/>
            <a:ext cx="4269740" cy="4775835"/>
          </a:xfrm>
          <a:prstGeom prst="rect">
            <a:avLst/>
          </a:prstGeom>
        </p:spPr>
      </p:pic>
      <p:sp>
        <p:nvSpPr>
          <p:cNvPr id="4" name="文本占位符 5"/>
          <p:cNvSpPr/>
          <p:nvPr/>
        </p:nvSpPr>
        <p:spPr>
          <a:xfrm>
            <a:off x="1874846" y="555874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  </a:t>
            </a:r>
            <a:r>
              <a:rPr b="1">
                <a:solidFill>
                  <a:srgbClr val="FF0000"/>
                </a:solidFill>
              </a:rPr>
              <a:t>相关概念：机器人概念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相关个股：大亚圣象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奥佳华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澳弘电子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机器人概念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9785" y="1639570"/>
            <a:ext cx="81343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1820</Words>
  <Application>WPS 演示</Application>
  <PresentationFormat>宽屏</PresentationFormat>
  <Paragraphs>350</Paragraphs>
  <Slides>48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75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1695</cp:revision>
  <dcterms:created xsi:type="dcterms:W3CDTF">2019-06-19T02:08:00Z</dcterms:created>
  <dcterms:modified xsi:type="dcterms:W3CDTF">2026-09-28T00:42:47Z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95327F64A41C40EDAA9062B921B8E650_13</vt:lpwstr>
  </property>
</Properties>
</file>