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868" r:id="rId3"/>
    <p:sldId id="877" r:id="rId5"/>
    <p:sldId id="1414" r:id="rId6"/>
    <p:sldId id="1441" r:id="rId7"/>
    <p:sldId id="1428" r:id="rId8"/>
    <p:sldId id="1444" r:id="rId9"/>
    <p:sldId id="1445" r:id="rId10"/>
    <p:sldId id="1446" r:id="rId11"/>
    <p:sldId id="878" r:id="rId12"/>
    <p:sldId id="1422" r:id="rId13"/>
    <p:sldId id="1440" r:id="rId14"/>
    <p:sldId id="1448" r:id="rId15"/>
    <p:sldId id="1447" r:id="rId16"/>
    <p:sldId id="1331" r:id="rId17"/>
    <p:sldId id="133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14"/>
            <p14:sldId id="1441"/>
            <p14:sldId id="1428"/>
            <p14:sldId id="1444"/>
            <p14:sldId id="1445"/>
            <p14:sldId id="1446"/>
          </p14:sldIdLst>
        </p14:section>
        <p14:section name="一线游资" id="{D8B0A2C5-1F55-4F56-9B21-CF550DA541C3}">
          <p14:sldIdLst>
            <p14:sldId id="878"/>
            <p14:sldId id="1422"/>
            <p14:sldId id="1440"/>
            <p14:sldId id="1448"/>
            <p14:sldId id="1447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7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71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png"/><Relationship Id="rId3" Type="http://schemas.openxmlformats.org/officeDocument/2006/relationships/tags" Target="../tags/tag28.xml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22.png"/><Relationship Id="rId3" Type="http://schemas.openxmlformats.org/officeDocument/2006/relationships/tags" Target="../tags/tag32.xml"/><Relationship Id="rId2" Type="http://schemas.openxmlformats.org/officeDocument/2006/relationships/image" Target="../media/image21.png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tags" Target="../tags/tag21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  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752215" y="58762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飞马国际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295" y="1578610"/>
            <a:ext cx="6918960" cy="43573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流沙河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752215" y="58731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中国瑞林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25" y="1578610"/>
            <a:ext cx="5187315" cy="4294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N</a:t>
            </a:r>
            <a:r>
              <a:rPr dirty="0"/>
              <a:t>周二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752215" y="58731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申华控股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80" y="1578610"/>
            <a:ext cx="5400040" cy="42938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6179820" y="58731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浙江荣泰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40" y="1578610"/>
            <a:ext cx="4934585" cy="4295140"/>
          </a:xfrm>
          <a:prstGeom prst="rect">
            <a:avLst/>
          </a:prstGeom>
        </p:spPr>
      </p:pic>
      <p:sp>
        <p:nvSpPr>
          <p:cNvPr id="3" name="文本占位符 5"/>
          <p:cNvSpPr/>
          <p:nvPr>
            <p:custDataLst>
              <p:tags r:id="rId3"/>
            </p:custDataLst>
          </p:nvPr>
        </p:nvSpPr>
        <p:spPr>
          <a:xfrm>
            <a:off x="925195" y="58731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长春高新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820" y="1578610"/>
            <a:ext cx="4664710" cy="4294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r>
              <a:rPr lang="en-US" altLang="zh-CN" dirty="0"/>
              <a:t>   </a:t>
            </a:r>
            <a:r>
              <a:rPr dirty="0"/>
              <a:t>中山东路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062095" y="59455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供销大集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1639570"/>
            <a:ext cx="6933565" cy="4305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42715" y="58502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英维克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755" y="1578610"/>
            <a:ext cx="6856095" cy="4271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47465" y="58432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兆新股份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765" y="1626870"/>
            <a:ext cx="6737350" cy="42176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6084570" y="58610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万通发展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10" y="1595755"/>
            <a:ext cx="5109845" cy="423037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3"/>
            </p:custDataLst>
          </p:nvPr>
        </p:nvSpPr>
        <p:spPr>
          <a:xfrm>
            <a:off x="1279525" y="58432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上海洗霸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740" y="1595755"/>
            <a:ext cx="4886325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31285" y="59296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百济神州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35" y="1578610"/>
            <a:ext cx="5006975" cy="4199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  </a:t>
            </a:r>
            <a:r>
              <a:rPr dirty="0"/>
              <a:t>陈小群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853815" y="59296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华胜天成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95" y="1598930"/>
            <a:ext cx="6295390" cy="4310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8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9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1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2.xml><?xml version="1.0" encoding="utf-8"?>
<p:tagLst xmlns:p="http://schemas.openxmlformats.org/presentationml/2006/main">
  <p:tag name="KSO_WM_DIAGRAM_VIRTUALLY_FRAME" val="{&quot;height&quot;:388.5,&quot;left&quot;:69.25,&quot;top&quot;:121.25,&quot;width&quot;:820.75}"/>
</p:tagLst>
</file>

<file path=ppt/tags/tag23.xml><?xml version="1.0" encoding="utf-8"?>
<p:tagLst xmlns:p="http://schemas.openxmlformats.org/presentationml/2006/main">
  <p:tag name="KSO_WM_DIAGRAM_VIRTUALLY_FRAME" val="{&quot;height&quot;:388.5,&quot;left&quot;:69.25,&quot;top&quot;:121.25,&quot;width&quot;:820.75}"/>
</p:tagLst>
</file>

<file path=ppt/tags/tag24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5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6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7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8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WPS 演示</Application>
  <PresentationFormat>宽屏</PresentationFormat>
  <Paragraphs>76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1386</cp:revision>
  <dcterms:created xsi:type="dcterms:W3CDTF">2019-06-19T02:08:00Z</dcterms:created>
  <dcterms:modified xsi:type="dcterms:W3CDTF">2025-09-02T09:08:33Z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ED23417200B84F6DB99CD0976A72DD36_13</vt:lpwstr>
  </property>
</Properties>
</file>