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5"/>
  </p:handoutMasterIdLst>
  <p:sldIdLst>
    <p:sldId id="868" r:id="rId3"/>
    <p:sldId id="877" r:id="rId5"/>
    <p:sldId id="869" r:id="rId6"/>
    <p:sldId id="1227" r:id="rId7"/>
    <p:sldId id="1347" r:id="rId8"/>
    <p:sldId id="1225" r:id="rId9"/>
    <p:sldId id="878" r:id="rId10"/>
    <p:sldId id="1365" r:id="rId11"/>
    <p:sldId id="1405" r:id="rId12"/>
    <p:sldId id="1404" r:id="rId13"/>
    <p:sldId id="1403" r:id="rId14"/>
    <p:sldId id="1402" r:id="rId15"/>
    <p:sldId id="1400" r:id="rId16"/>
    <p:sldId id="1399" r:id="rId17"/>
    <p:sldId id="1397" r:id="rId18"/>
    <p:sldId id="1396" r:id="rId19"/>
    <p:sldId id="1394" r:id="rId20"/>
    <p:sldId id="1392" r:id="rId21"/>
    <p:sldId id="1390" r:id="rId22"/>
    <p:sldId id="1387" r:id="rId23"/>
    <p:sldId id="1383" r:id="rId24"/>
    <p:sldId id="1382" r:id="rId25"/>
    <p:sldId id="1377" r:id="rId26"/>
    <p:sldId id="1376" r:id="rId27"/>
    <p:sldId id="1372" r:id="rId28"/>
    <p:sldId id="1184" r:id="rId29"/>
    <p:sldId id="1366" r:id="rId30"/>
    <p:sldId id="1379" r:id="rId31"/>
    <p:sldId id="1401" r:id="rId32"/>
    <p:sldId id="1375" r:id="rId33"/>
    <p:sldId id="1355" r:id="rId34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225"/>
          </p14:sldIdLst>
        </p14:section>
        <p14:section name="市场节奏" id="{D8B0A2C5-1F55-4F56-9B21-CF550DA541C3}">
          <p14:sldIdLst>
            <p14:sldId id="878"/>
            <p14:sldId id="1365"/>
            <p14:sldId id="1405"/>
            <p14:sldId id="1404"/>
            <p14:sldId id="1403"/>
            <p14:sldId id="1402"/>
            <p14:sldId id="1400"/>
            <p14:sldId id="1399"/>
            <p14:sldId id="1397"/>
            <p14:sldId id="1396"/>
            <p14:sldId id="1394"/>
            <p14:sldId id="1392"/>
            <p14:sldId id="1390"/>
            <p14:sldId id="1387"/>
            <p14:sldId id="1383"/>
            <p14:sldId id="1382"/>
            <p14:sldId id="1377"/>
            <p14:sldId id="1376"/>
            <p14:sldId id="1372"/>
            <p14:sldId id="1184"/>
            <p14:sldId id="1366"/>
            <p14:sldId id="1379"/>
            <p14:sldId id="1401"/>
            <p14:sldId id="1375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tags" Target="tags/tag21.xml"/><Relationship Id="rId4" Type="http://schemas.openxmlformats.org/officeDocument/2006/relationships/notesMaster" Target="notesMasters/notesMaster1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handoutMaster" Target="handoutMasters/handoutMaster1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74.png"/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75.png"/><Relationship Id="rId1" Type="http://schemas.openxmlformats.org/officeDocument/2006/relationships/tags" Target="../tags/tag17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20405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固定模式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积累自信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8.29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2970" y="1376045"/>
            <a:ext cx="2615565" cy="5003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025" y="1578610"/>
            <a:ext cx="7689215" cy="4394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505" y="4197985"/>
            <a:ext cx="5177155" cy="168719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8.29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3130" y="1442720"/>
            <a:ext cx="2510790" cy="4926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970" y="1578610"/>
            <a:ext cx="7743190" cy="44608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440" y="4424045"/>
            <a:ext cx="4617720" cy="148018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8.27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9315" y="1320800"/>
            <a:ext cx="2579370" cy="50730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935" y="1578610"/>
            <a:ext cx="781558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915" y="4479290"/>
            <a:ext cx="4953635" cy="13652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8.26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9465" y="1306830"/>
            <a:ext cx="2769870" cy="50590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325" y="1578610"/>
            <a:ext cx="755078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365" y="4349115"/>
            <a:ext cx="4624705" cy="162369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8.25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510" y="1656715"/>
            <a:ext cx="4923790" cy="42373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130" y="1656715"/>
            <a:ext cx="5220970" cy="423608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8.22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5345" y="1376045"/>
            <a:ext cx="2814955" cy="49815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560" y="1578610"/>
            <a:ext cx="747458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580" y="4547870"/>
            <a:ext cx="4307205" cy="142494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8.20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0580" y="1352550"/>
            <a:ext cx="2647950" cy="50152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975" y="1578610"/>
            <a:ext cx="7774940" cy="4394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695" y="2581910"/>
            <a:ext cx="4223385" cy="169418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8.20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8520" y="1378585"/>
            <a:ext cx="2738755" cy="49669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555" y="1578610"/>
            <a:ext cx="746379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740" y="2238375"/>
            <a:ext cx="4713605" cy="150431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295" y="1399540"/>
            <a:ext cx="2856865" cy="49822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145" y="1578610"/>
            <a:ext cx="7411085" cy="44742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910" y="2355215"/>
            <a:ext cx="4126865" cy="127889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4715" y="1380490"/>
            <a:ext cx="2708275" cy="50152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070" y="1578610"/>
            <a:ext cx="7541895" cy="431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800" y="4547870"/>
            <a:ext cx="4142105" cy="14249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8.15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1385570"/>
            <a:ext cx="2784475" cy="50228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515" y="1578610"/>
            <a:ext cx="7566660" cy="43948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6290" y="4773930"/>
            <a:ext cx="3869055" cy="127063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9475" y="1365885"/>
            <a:ext cx="2909570" cy="50393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080" y="1639570"/>
            <a:ext cx="4954905" cy="43332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695" y="4212590"/>
            <a:ext cx="5041265" cy="176022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105" y="1372870"/>
            <a:ext cx="2590800" cy="5016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3785" y="1578610"/>
            <a:ext cx="771588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855" y="4730115"/>
            <a:ext cx="4095750" cy="130111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5345" y="1306195"/>
            <a:ext cx="2565400" cy="50285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355" y="1578610"/>
            <a:ext cx="7484110" cy="44850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170" y="3309620"/>
            <a:ext cx="5020310" cy="171386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5825" y="1369695"/>
            <a:ext cx="2553970" cy="49377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080" y="1578610"/>
            <a:ext cx="766000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325" y="4553585"/>
            <a:ext cx="4083685" cy="141922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4560" y="1371600"/>
            <a:ext cx="2482215" cy="49060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550" y="1578610"/>
            <a:ext cx="7626985" cy="43878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860" y="4293870"/>
            <a:ext cx="4511675" cy="148082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东方精工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洪田股份：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+28%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8.11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创新医疗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莱茵生物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-6%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万通发展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+18%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玉禾田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江特电机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8.13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新疆交建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长城证券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+21%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模塑科技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电子城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中粮糖业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+10%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卧龙电驱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8.18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福瑞股份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天通股份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达实智能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+5%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中恒电气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华丽家族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方盛制药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+6%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中兴通信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+6%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群兴玩具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8.25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共进股份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三七互娱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+5%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中国卫星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傲农生物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符合模式的个股：三维通信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广深铁路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符合模式的个股：国轩高科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华工科技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满仓，指数震荡上行中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9660" y="1612265"/>
            <a:ext cx="4814570" cy="44297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365" y="1612265"/>
            <a:ext cx="5022850" cy="439610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2180" y="1690370"/>
            <a:ext cx="4929505" cy="40957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135" y="1690370"/>
            <a:ext cx="5247640" cy="41935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00985" y="1642110"/>
            <a:ext cx="6470015" cy="42449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6685" y="1578610"/>
            <a:ext cx="3838575" cy="4723765"/>
          </a:xfrm>
          <a:prstGeom prst="rect">
            <a:avLst/>
          </a:prstGeom>
        </p:spPr>
      </p:pic>
      <p:sp>
        <p:nvSpPr>
          <p:cNvPr id="7" name="文本占位符 5"/>
          <p:cNvSpPr/>
          <p:nvPr/>
        </p:nvSpPr>
        <p:spPr>
          <a:xfrm>
            <a:off x="1908501" y="554858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</a:t>
            </a:r>
            <a:r>
              <a:rPr b="1">
                <a:solidFill>
                  <a:srgbClr val="FF0000"/>
                </a:solidFill>
              </a:rPr>
              <a:t>相关概念：工业母机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相关个股：华工科技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中钨高新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上海电气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4705" y="1351280"/>
            <a:ext cx="2531745" cy="5054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385" y="1630680"/>
            <a:ext cx="7889875" cy="43046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435" y="4284345"/>
            <a:ext cx="4696460" cy="1651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2325" y="1384935"/>
            <a:ext cx="2583180" cy="49834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255" y="1578610"/>
            <a:ext cx="7623175" cy="43891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570" y="4305935"/>
            <a:ext cx="4975860" cy="166687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1464</Words>
  <Application>WPS 演示</Application>
  <PresentationFormat>宽屏</PresentationFormat>
  <Paragraphs>227</Paragraphs>
  <Slides>31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53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1459</cp:revision>
  <dcterms:created xsi:type="dcterms:W3CDTF">2019-06-19T02:08:00Z</dcterms:created>
  <dcterms:modified xsi:type="dcterms:W3CDTF">2025-09-02T00:51:26Z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2D3DD6ED14E445A591CCE7881B27108E_13</vt:lpwstr>
  </property>
</Properties>
</file>