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617" r:id="rId11"/>
    <p:sldId id="1622" r:id="rId12"/>
    <p:sldId id="1621" r:id="rId13"/>
    <p:sldId id="1620" r:id="rId14"/>
    <p:sldId id="1616" r:id="rId15"/>
    <p:sldId id="1619" r:id="rId16"/>
    <p:sldId id="1613" r:id="rId17"/>
    <p:sldId id="1612" r:id="rId18"/>
    <p:sldId id="1600" r:id="rId19"/>
    <p:sldId id="1611" r:id="rId20"/>
    <p:sldId id="1609" r:id="rId21"/>
    <p:sldId id="1608" r:id="rId22"/>
    <p:sldId id="1565" r:id="rId23"/>
    <p:sldId id="1566" r:id="rId24"/>
    <p:sldId id="1568" r:id="rId25"/>
    <p:sldId id="1541" r:id="rId26"/>
    <p:sldId id="1547" r:id="rId27"/>
    <p:sldId id="1546" r:id="rId28"/>
    <p:sldId id="1553" r:id="rId29"/>
    <p:sldId id="1554" r:id="rId30"/>
    <p:sldId id="1556" r:id="rId31"/>
    <p:sldId id="1557" r:id="rId32"/>
    <p:sldId id="1558" r:id="rId33"/>
    <p:sldId id="1571" r:id="rId34"/>
    <p:sldId id="878" r:id="rId35"/>
    <p:sldId id="1514" r:id="rId36"/>
    <p:sldId id="1555" r:id="rId37"/>
    <p:sldId id="1507" r:id="rId38"/>
    <p:sldId id="1426" r:id="rId39"/>
    <p:sldId id="1545" r:id="rId40"/>
    <p:sldId id="1355" r:id="rId41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617"/>
            <p14:sldId id="1622"/>
            <p14:sldId id="1621"/>
            <p14:sldId id="1620"/>
            <p14:sldId id="1616"/>
            <p14:sldId id="1619"/>
            <p14:sldId id="1613"/>
            <p14:sldId id="1612"/>
            <p14:sldId id="1600"/>
            <p14:sldId id="1611"/>
            <p14:sldId id="1609"/>
            <p14:sldId id="1608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8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3.png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4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588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继续轮动，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局部机会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945" y="1649730"/>
            <a:ext cx="6137910" cy="4605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011160" y="5441315"/>
            <a:ext cx="3154680" cy="570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数据来源：流沙河微信公众号，以上所涉个股仅作案例分析和教学使用，不构成具体的投资建议，投资者应独立决策并自担风险。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579245"/>
            <a:ext cx="3754120" cy="4723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578610"/>
            <a:ext cx="3621405" cy="4361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9865" y="1490980"/>
            <a:ext cx="3942080" cy="42424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195" y="1578610"/>
            <a:ext cx="3907155" cy="47110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35025" y="587946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165" y="1711325"/>
            <a:ext cx="4375785" cy="4486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360" y="1578610"/>
            <a:ext cx="4679315" cy="44773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5599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205" y="1678305"/>
            <a:ext cx="4028440" cy="4486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990" y="1492885"/>
            <a:ext cx="4370705" cy="45669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5980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995" y="1778635"/>
            <a:ext cx="4931410" cy="4533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430" y="1778635"/>
            <a:ext cx="5400675" cy="41052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650" y="1578610"/>
            <a:ext cx="3325495" cy="47091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620" y="1641475"/>
            <a:ext cx="6574790" cy="33578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5855" y="3515995"/>
            <a:ext cx="4537710" cy="24352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0020" y="1630680"/>
            <a:ext cx="3992245" cy="46653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060" y="1578610"/>
            <a:ext cx="4458970" cy="44837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2800" y="1631315"/>
            <a:ext cx="5057775" cy="45980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470" y="1578610"/>
            <a:ext cx="5001895" cy="44945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622415" y="6073140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2890" y="1625600"/>
            <a:ext cx="4107180" cy="4614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425" y="1625600"/>
            <a:ext cx="4302125" cy="40963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55256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机器人概念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7590" y="1639570"/>
            <a:ext cx="7576820" cy="464756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735" y="1578610"/>
            <a:ext cx="8589645" cy="48317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-5</a:t>
            </a:r>
            <a:r>
              <a:rPr b="1">
                <a:solidFill>
                  <a:srgbClr val="FF0000"/>
                </a:solidFill>
              </a:rPr>
              <a:t>成仓，指数弱势震荡中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4565" y="1578610"/>
            <a:ext cx="4937760" cy="44818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410" y="1584960"/>
            <a:ext cx="4923155" cy="442658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3130" y="1739900"/>
            <a:ext cx="5182870" cy="38576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626235"/>
            <a:ext cx="4416425" cy="4276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64560" y="1656715"/>
            <a:ext cx="5262880" cy="42938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9265" y="1616710"/>
            <a:ext cx="3818890" cy="46399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270" y="1616710"/>
            <a:ext cx="4080510" cy="42691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4160" y="1687830"/>
            <a:ext cx="6584315" cy="41541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8670" y="1578610"/>
            <a:ext cx="5708650" cy="4398645"/>
          </a:xfrm>
          <a:prstGeom prst="rect">
            <a:avLst/>
          </a:prstGeom>
        </p:spPr>
      </p:pic>
      <p:sp>
        <p:nvSpPr>
          <p:cNvPr id="5" name="文本占位符 5"/>
          <p:cNvSpPr/>
          <p:nvPr/>
        </p:nvSpPr>
        <p:spPr>
          <a:xfrm>
            <a:off x="1797376" y="557652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相关概念：</a:t>
            </a:r>
            <a:r>
              <a:rPr lang="en-US" altLang="zh-CN" b="1">
                <a:solidFill>
                  <a:srgbClr val="FF0000"/>
                </a:solidFill>
              </a:rPr>
              <a:t>AI</a:t>
            </a:r>
            <a:r>
              <a:rPr b="1">
                <a:solidFill>
                  <a:srgbClr val="FF0000"/>
                </a:solidFill>
              </a:rPr>
              <a:t>手机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 </a:t>
            </a:r>
            <a:r>
              <a:rPr b="1">
                <a:solidFill>
                  <a:srgbClr val="FF0000"/>
                </a:solidFill>
              </a:rPr>
              <a:t>相关个股：中兴通信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福蓉科技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r>
              <a:rPr b="1">
                <a:solidFill>
                  <a:srgbClr val="FF0000"/>
                </a:solidFill>
              </a:rPr>
              <a:t>东山精密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185" y="1463040"/>
            <a:ext cx="3822065" cy="4891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1647825"/>
            <a:ext cx="4711700" cy="38569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62650" y="5785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1681</Words>
  <Application>WPS 演示</Application>
  <PresentationFormat>宽屏</PresentationFormat>
  <Paragraphs>313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63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1678</cp:revision>
  <dcterms:created xsi:type="dcterms:W3CDTF">2019-06-19T02:08:00Z</dcterms:created>
  <dcterms:modified xsi:type="dcterms:W3CDTF">2026-09-02T00:52:57Z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6D54228647214DBCAB91A84AE2171ACD_13</vt:lpwstr>
  </property>
</Properties>
</file>