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878" r:id="rId10"/>
    <p:sldId id="1422" r:id="rId11"/>
    <p:sldId id="1425" r:id="rId12"/>
    <p:sldId id="1423" r:id="rId13"/>
    <p:sldId id="1418" r:id="rId14"/>
    <p:sldId id="1417" r:id="rId15"/>
    <p:sldId id="1415" r:id="rId16"/>
    <p:sldId id="1414" r:id="rId17"/>
    <p:sldId id="1413" r:id="rId18"/>
    <p:sldId id="1411" r:id="rId19"/>
    <p:sldId id="1408" r:id="rId20"/>
    <p:sldId id="1407" r:id="rId21"/>
    <p:sldId id="1184" r:id="rId22"/>
    <p:sldId id="1401" r:id="rId23"/>
    <p:sldId id="1419" r:id="rId24"/>
    <p:sldId id="1427" r:id="rId25"/>
    <p:sldId id="1375" r:id="rId26"/>
    <p:sldId id="1426" r:id="rId27"/>
    <p:sldId id="1355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</p14:sldIdLst>
        </p14:section>
        <p14:section name="市场节奏" id="{D8B0A2C5-1F55-4F56-9B21-CF550DA541C3}">
          <p14:sldIdLst>
            <p14:sldId id="878"/>
            <p14:sldId id="142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01"/>
            <p14:sldId id="1419"/>
            <p14:sldId id="1427"/>
            <p14:sldId id="1375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5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548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空头减少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多头反扑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秦川机床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欧亚集团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露笑科技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天际股份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创维数字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嘉元科技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9.11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嘉泽新能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9.12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圣邦股份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普冉股份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海鸥股份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金字火腿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台风来了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9.25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符合模式的个股：湘电股份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满仓，指数强势上涨中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095" y="1578610"/>
            <a:ext cx="4959985" cy="4483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840" y="1578610"/>
            <a:ext cx="4766945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697990"/>
            <a:ext cx="5129530" cy="4133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85" y="1578610"/>
            <a:ext cx="4727575" cy="47491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9510" y="1590040"/>
            <a:ext cx="7212965" cy="43611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2020" y="1613535"/>
            <a:ext cx="5112385" cy="452628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7231" y="55955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相关个股：山子高科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领益智造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和而泰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1408</Words>
  <Application>WPS 演示</Application>
  <PresentationFormat>宽屏</PresentationFormat>
  <Paragraphs>237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1474</cp:revision>
  <dcterms:created xsi:type="dcterms:W3CDTF">2019-06-19T02:08:00Z</dcterms:created>
  <dcterms:modified xsi:type="dcterms:W3CDTF">2025-09-30T00:46:29Z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1353D18F84CB4384944F583107A15710_13</vt:lpwstr>
  </property>
</Properties>
</file>