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878" r:id="rId10"/>
    <p:sldId id="1365" r:id="rId11"/>
    <p:sldId id="1406" r:id="rId12"/>
    <p:sldId id="1405" r:id="rId13"/>
    <p:sldId id="1404" r:id="rId14"/>
    <p:sldId id="1403" r:id="rId15"/>
    <p:sldId id="1402" r:id="rId16"/>
    <p:sldId id="1400" r:id="rId17"/>
    <p:sldId id="1399" r:id="rId18"/>
    <p:sldId id="1397" r:id="rId19"/>
    <p:sldId id="1396" r:id="rId20"/>
    <p:sldId id="1394" r:id="rId21"/>
    <p:sldId id="1392" r:id="rId22"/>
    <p:sldId id="1390" r:id="rId23"/>
    <p:sldId id="1387" r:id="rId24"/>
    <p:sldId id="1383" r:id="rId25"/>
    <p:sldId id="1382" r:id="rId26"/>
    <p:sldId id="1377" r:id="rId27"/>
    <p:sldId id="1376" r:id="rId28"/>
    <p:sldId id="1372" r:id="rId29"/>
    <p:sldId id="1184" r:id="rId30"/>
    <p:sldId id="1379" r:id="rId31"/>
    <p:sldId id="1401" r:id="rId32"/>
    <p:sldId id="1375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</p14:sldIdLst>
        </p14:section>
        <p14:section name="市场节奏" id="{D8B0A2C5-1F55-4F56-9B21-CF550DA541C3}">
          <p14:sldIdLst>
            <p14:sldId id="878"/>
            <p14:sldId id="1365"/>
            <p14:sldId id="1406"/>
            <p14:sldId id="1405"/>
            <p14:sldId id="1404"/>
            <p14:sldId id="1403"/>
            <p14:sldId id="1402"/>
            <p14:sldId id="1400"/>
            <p14:sldId id="1399"/>
            <p14:sldId id="1397"/>
            <p14:sldId id="1396"/>
            <p14:sldId id="1394"/>
            <p14:sldId id="1392"/>
            <p14:sldId id="1390"/>
            <p14:sldId id="1387"/>
            <p14:sldId id="1383"/>
            <p14:sldId id="1382"/>
            <p14:sldId id="1377"/>
            <p14:sldId id="1376"/>
            <p14:sldId id="1372"/>
            <p14:sldId id="1184"/>
            <p14:sldId id="1379"/>
            <p14:sldId id="1401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1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78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040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不急不慌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固化复利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384935"/>
            <a:ext cx="2583180" cy="49834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578610"/>
            <a:ext cx="7623175" cy="438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570" y="4305935"/>
            <a:ext cx="4975860" cy="1666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970" y="1376045"/>
            <a:ext cx="2615565" cy="5003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1578610"/>
            <a:ext cx="768921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505" y="4197985"/>
            <a:ext cx="5177155" cy="16871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442720"/>
            <a:ext cx="2510790" cy="4926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970" y="1578610"/>
            <a:ext cx="7743190" cy="4460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424045"/>
            <a:ext cx="4617720" cy="14801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320800"/>
            <a:ext cx="2579370" cy="5073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35" y="1578610"/>
            <a:ext cx="78155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15" y="4479290"/>
            <a:ext cx="495363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9465" y="1306830"/>
            <a:ext cx="2769870" cy="50590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50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65" y="4349115"/>
            <a:ext cx="4624705" cy="16236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5510" y="1656715"/>
            <a:ext cx="4923790" cy="42373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30" y="1656715"/>
            <a:ext cx="5220970" cy="423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6045"/>
            <a:ext cx="2814955" cy="49815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560" y="1578610"/>
            <a:ext cx="74745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580" y="4547870"/>
            <a:ext cx="43072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" y="1352550"/>
            <a:ext cx="2647950" cy="5015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75" y="1578610"/>
            <a:ext cx="7774940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2581910"/>
            <a:ext cx="4223385" cy="16941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520" y="1378585"/>
            <a:ext cx="2738755" cy="496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555" y="1578610"/>
            <a:ext cx="746379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740" y="2238375"/>
            <a:ext cx="4713605" cy="15043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399540"/>
            <a:ext cx="2856865" cy="4982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145" y="1578610"/>
            <a:ext cx="7411085" cy="4474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910" y="2355215"/>
            <a:ext cx="4126865" cy="12788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715" y="1380490"/>
            <a:ext cx="2708275" cy="50152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541895" cy="431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800" y="4547870"/>
            <a:ext cx="4142105" cy="14249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85570"/>
            <a:ext cx="2784475" cy="5022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66660" cy="43948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90" y="4773930"/>
            <a:ext cx="3869055" cy="12706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中粮糖业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卧龙电驱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福瑞股份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天通股份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达实智能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中恒电气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华丽家族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方盛制药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群兴玩具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共进股份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三七互娱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中国卫星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傲农生物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8.29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符合模式的个股：三维通信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广深铁路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国轩高科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华工科技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符合模式的个股：秦川机床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180" y="1578610"/>
            <a:ext cx="5080000" cy="4432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035" y="1578610"/>
            <a:ext cx="4952365" cy="44964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1673860"/>
            <a:ext cx="5055235" cy="4181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260" y="1673860"/>
            <a:ext cx="5178425" cy="41827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5115" y="1578610"/>
            <a:ext cx="6299835" cy="43224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9630" y="1578610"/>
            <a:ext cx="5507355" cy="462788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8501" y="554858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相关概念：宇数科技人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相关个股：卧龙电驱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中大力德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全志科技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51280"/>
            <a:ext cx="2531745" cy="505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85" y="1630680"/>
            <a:ext cx="7889875" cy="4304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435" y="4284345"/>
            <a:ext cx="4696460" cy="1651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1352</Words>
  <Application>WPS 演示</Application>
  <PresentationFormat>宽屏</PresentationFormat>
  <Paragraphs>210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1460</cp:revision>
  <dcterms:created xsi:type="dcterms:W3CDTF">2019-06-19T02:08:00Z</dcterms:created>
  <dcterms:modified xsi:type="dcterms:W3CDTF">2025-09-03T00:45:06Z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99D62265203D45AD8C25229FB6B31AD5_13</vt:lpwstr>
  </property>
</Properties>
</file>