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0"/>
  </p:handoutMasterIdLst>
  <p:sldIdLst>
    <p:sldId id="868" r:id="rId3"/>
    <p:sldId id="877" r:id="rId5"/>
    <p:sldId id="869" r:id="rId6"/>
    <p:sldId id="1227" r:id="rId7"/>
    <p:sldId id="1347" r:id="rId8"/>
    <p:sldId id="1225" r:id="rId9"/>
    <p:sldId id="1410" r:id="rId10"/>
    <p:sldId id="1409" r:id="rId11"/>
    <p:sldId id="878" r:id="rId12"/>
    <p:sldId id="1365" r:id="rId13"/>
    <p:sldId id="1411" r:id="rId14"/>
    <p:sldId id="1408" r:id="rId15"/>
    <p:sldId id="1407" r:id="rId16"/>
    <p:sldId id="1406" r:id="rId17"/>
    <p:sldId id="1405" r:id="rId18"/>
    <p:sldId id="1404" r:id="rId19"/>
    <p:sldId id="1403" r:id="rId20"/>
    <p:sldId id="1402" r:id="rId21"/>
    <p:sldId id="1400" r:id="rId22"/>
    <p:sldId id="1399" r:id="rId23"/>
    <p:sldId id="1397" r:id="rId24"/>
    <p:sldId id="1396" r:id="rId25"/>
    <p:sldId id="1394" r:id="rId26"/>
    <p:sldId id="1392" r:id="rId27"/>
    <p:sldId id="1390" r:id="rId28"/>
    <p:sldId id="1387" r:id="rId29"/>
    <p:sldId id="1383" r:id="rId30"/>
    <p:sldId id="1382" r:id="rId31"/>
    <p:sldId id="1377" r:id="rId32"/>
    <p:sldId id="1376" r:id="rId33"/>
    <p:sldId id="1372" r:id="rId34"/>
    <p:sldId id="1184" r:id="rId35"/>
    <p:sldId id="1379" r:id="rId36"/>
    <p:sldId id="1401" r:id="rId37"/>
    <p:sldId id="1375" r:id="rId38"/>
    <p:sldId id="1355" r:id="rId39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225"/>
            <p14:sldId id="1410"/>
            <p14:sldId id="1409"/>
          </p14:sldIdLst>
        </p14:section>
        <p14:section name="市场节奏" id="{D8B0A2C5-1F55-4F56-9B21-CF550DA541C3}">
          <p14:sldIdLst>
            <p14:sldId id="878"/>
            <p14:sldId id="1365"/>
            <p14:sldId id="1411"/>
            <p14:sldId id="1408"/>
            <p14:sldId id="1407"/>
            <p14:sldId id="1406"/>
            <p14:sldId id="1405"/>
            <p14:sldId id="1404"/>
            <p14:sldId id="1403"/>
            <p14:sldId id="1402"/>
            <p14:sldId id="1400"/>
            <p14:sldId id="1399"/>
            <p14:sldId id="1397"/>
            <p14:sldId id="1396"/>
            <p14:sldId id="1394"/>
            <p14:sldId id="1392"/>
            <p14:sldId id="1390"/>
            <p14:sldId id="1387"/>
            <p14:sldId id="1383"/>
            <p14:sldId id="1382"/>
            <p14:sldId id="1377"/>
            <p14:sldId id="1376"/>
            <p14:sldId id="1372"/>
            <p14:sldId id="1184"/>
            <p14:sldId id="1379"/>
            <p14:sldId id="1401"/>
            <p14:sldId id="137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tags" Target="tags/tag21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9.png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90.png"/><Relationship Id="rId1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1938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打板时刻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顺势而为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355" y="1353820"/>
            <a:ext cx="2748280" cy="4987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24000"/>
            <a:ext cx="7640320" cy="4505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175" y="4072255"/>
            <a:ext cx="5638800" cy="19005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1343660"/>
            <a:ext cx="2593340" cy="49777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210" y="1578610"/>
            <a:ext cx="768667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4319270"/>
            <a:ext cx="488378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348105"/>
            <a:ext cx="2629535" cy="5030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585" y="1578610"/>
            <a:ext cx="7851775" cy="4388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430" y="4294505"/>
            <a:ext cx="5027930" cy="16783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1344295"/>
            <a:ext cx="2580005" cy="5039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40" y="1501140"/>
            <a:ext cx="7755255" cy="4523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45" y="4295775"/>
            <a:ext cx="5200650" cy="17291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05" y="1351280"/>
            <a:ext cx="2531745" cy="505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385" y="1630680"/>
            <a:ext cx="7889875" cy="43046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435" y="4284345"/>
            <a:ext cx="4696460" cy="1651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325" y="1384935"/>
            <a:ext cx="2583180" cy="49834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255" y="1578610"/>
            <a:ext cx="7623175" cy="4389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570" y="4305935"/>
            <a:ext cx="4975860" cy="16668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76045"/>
            <a:ext cx="2615565" cy="5003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025" y="1578610"/>
            <a:ext cx="768921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505" y="4197985"/>
            <a:ext cx="5177155" cy="16871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1442720"/>
            <a:ext cx="2510790" cy="4926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970" y="1578610"/>
            <a:ext cx="7743190" cy="44608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40" y="4424045"/>
            <a:ext cx="4617720" cy="14801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315" y="1320800"/>
            <a:ext cx="2579370" cy="5073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935" y="1578610"/>
            <a:ext cx="78155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915" y="4479290"/>
            <a:ext cx="4953635" cy="13652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9465" y="1306830"/>
            <a:ext cx="2769870" cy="50590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25" y="1578610"/>
            <a:ext cx="7550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365" y="4349115"/>
            <a:ext cx="4624705" cy="16236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510" y="1656715"/>
            <a:ext cx="4923790" cy="423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130" y="1656715"/>
            <a:ext cx="5220970" cy="423608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76045"/>
            <a:ext cx="2814955" cy="49815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560" y="1578610"/>
            <a:ext cx="74745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580" y="4547870"/>
            <a:ext cx="4307205" cy="14249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580" y="1352550"/>
            <a:ext cx="2647950" cy="50152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975" y="1578610"/>
            <a:ext cx="7774940" cy="4394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695" y="2581910"/>
            <a:ext cx="4223385" cy="16941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520" y="1378585"/>
            <a:ext cx="2738755" cy="4966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555" y="1578610"/>
            <a:ext cx="746379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740" y="2238375"/>
            <a:ext cx="4713605" cy="15043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399540"/>
            <a:ext cx="2856865" cy="49822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145" y="1578610"/>
            <a:ext cx="7411085" cy="44742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910" y="2355215"/>
            <a:ext cx="4126865" cy="12788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715" y="1380490"/>
            <a:ext cx="2708275" cy="50152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541895" cy="431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0" y="4547870"/>
            <a:ext cx="4142105" cy="14249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385570"/>
            <a:ext cx="2784475" cy="5022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515" y="1578610"/>
            <a:ext cx="7566660" cy="43948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290" y="4773930"/>
            <a:ext cx="3869055" cy="12706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475" y="1365885"/>
            <a:ext cx="2909570" cy="5039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080" y="1639570"/>
            <a:ext cx="4954905" cy="43332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695" y="4212590"/>
            <a:ext cx="5041265" cy="176022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105" y="1372870"/>
            <a:ext cx="2590800" cy="5016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785" y="1578610"/>
            <a:ext cx="77158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855" y="4730115"/>
            <a:ext cx="4095750" cy="130111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06195"/>
            <a:ext cx="2565400" cy="50285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355" y="1578610"/>
            <a:ext cx="7484110" cy="44850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170" y="3309620"/>
            <a:ext cx="5020310" cy="17138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9480" y="1578610"/>
            <a:ext cx="4997450" cy="4432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550" y="1578610"/>
            <a:ext cx="4989830" cy="443166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825" y="1369695"/>
            <a:ext cx="2553970" cy="4937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080" y="1578610"/>
            <a:ext cx="766000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325" y="4553585"/>
            <a:ext cx="4083685" cy="141922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560" y="1371600"/>
            <a:ext cx="2482215" cy="49060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1578610"/>
            <a:ext cx="7626985" cy="4387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60" y="4293870"/>
            <a:ext cx="4511675" cy="148082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长城证券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+21%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模塑科技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电子城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中粮糖业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+10%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卧龙电驱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福瑞股份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天通股份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达实智能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中恒电气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华丽家族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方盛制药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中兴通信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群兴玩具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共进股份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三七互娱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中国卫星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傲农生物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符合模式的个股：三维通信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广深铁路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国轩高科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华工科技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秦川机床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景兴纸业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首开股份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符合模式的个股：欧亚集团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055" y="1650365"/>
            <a:ext cx="5207000" cy="4229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305" y="1650365"/>
            <a:ext cx="4919980" cy="42081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0020" y="1698625"/>
            <a:ext cx="6994525" cy="42614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315" y="1509395"/>
            <a:ext cx="5067300" cy="4848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560" y="1623695"/>
            <a:ext cx="3472815" cy="46202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635" y="1578610"/>
            <a:ext cx="6645275" cy="47066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2930" y="1578610"/>
            <a:ext cx="3406775" cy="4679315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908501" y="554858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相关概念：体育产业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相关个股：欧亚集团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长白山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岭南控股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1448</Words>
  <Application>WPS 演示</Application>
  <PresentationFormat>宽屏</PresentationFormat>
  <Paragraphs>229</Paragraphs>
  <Slides>36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1462</cp:revision>
  <dcterms:created xsi:type="dcterms:W3CDTF">2019-06-19T02:08:00Z</dcterms:created>
  <dcterms:modified xsi:type="dcterms:W3CDTF">2025-09-05T00:44:34Z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6EF41FBB32EE41CAAE41B0934C52732C_13</vt:lpwstr>
  </property>
</Properties>
</file>