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0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23" r:id="rId11"/>
    <p:sldId id="1625" r:id="rId12"/>
    <p:sldId id="1617" r:id="rId13"/>
    <p:sldId id="1624" r:id="rId14"/>
    <p:sldId id="1622" r:id="rId15"/>
    <p:sldId id="1621" r:id="rId16"/>
    <p:sldId id="1620" r:id="rId17"/>
    <p:sldId id="1616" r:id="rId18"/>
    <p:sldId id="1619" r:id="rId19"/>
    <p:sldId id="1613" r:id="rId20"/>
    <p:sldId id="1565" r:id="rId21"/>
    <p:sldId id="1566" r:id="rId22"/>
    <p:sldId id="1568" r:id="rId23"/>
    <p:sldId id="1541" r:id="rId24"/>
    <p:sldId id="1547" r:id="rId25"/>
    <p:sldId id="1546" r:id="rId26"/>
    <p:sldId id="1553" r:id="rId27"/>
    <p:sldId id="1554" r:id="rId28"/>
    <p:sldId id="1556" r:id="rId29"/>
    <p:sldId id="1557" r:id="rId30"/>
    <p:sldId id="1558" r:id="rId31"/>
    <p:sldId id="1571" r:id="rId32"/>
    <p:sldId id="878" r:id="rId33"/>
    <p:sldId id="1514" r:id="rId34"/>
    <p:sldId id="1555" r:id="rId35"/>
    <p:sldId id="1507" r:id="rId36"/>
    <p:sldId id="1426" r:id="rId37"/>
    <p:sldId id="1545" r:id="rId38"/>
    <p:sldId id="1355" r:id="rId39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23"/>
            <p14:sldId id="1625"/>
            <p14:sldId id="1617"/>
            <p14:sldId id="1624"/>
            <p14:sldId id="1622"/>
            <p14:sldId id="1621"/>
            <p14:sldId id="1620"/>
            <p14:sldId id="1616"/>
            <p14:sldId id="1619"/>
            <p14:sldId id="1613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71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710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tags" Target="tags/tag28.xml"/><Relationship Id="rId44" Type="http://schemas.openxmlformats.org/officeDocument/2006/relationships/commentAuthors" Target="commentAuthors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png"/><Relationship Id="rId8" Type="http://schemas.openxmlformats.org/officeDocument/2006/relationships/image" Target="../media/image64.png"/><Relationship Id="rId7" Type="http://schemas.openxmlformats.org/officeDocument/2006/relationships/image" Target="../media/image63.png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66.png"/><Relationship Id="rId1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png"/><Relationship Id="rId8" Type="http://schemas.openxmlformats.org/officeDocument/2006/relationships/image" Target="../media/image64.png"/><Relationship Id="rId7" Type="http://schemas.openxmlformats.org/officeDocument/2006/relationships/image" Target="../media/image63.png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67.png"/><Relationship Id="rId10" Type="http://schemas.openxmlformats.org/officeDocument/2006/relationships/image" Target="../media/image66.png"/><Relationship Id="rId1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68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17911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盘前利好，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谨慎应对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320" y="1578610"/>
            <a:ext cx="4932045" cy="44862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715" y="1578610"/>
            <a:ext cx="4810760" cy="44869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220" y="1925320"/>
            <a:ext cx="5038725" cy="38004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0625" y="1581150"/>
            <a:ext cx="4812665" cy="43662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2015" y="1637665"/>
            <a:ext cx="5220335" cy="42532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30" y="1578610"/>
            <a:ext cx="4330065" cy="47440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185" y="1630045"/>
            <a:ext cx="4561205" cy="42691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8065" y="1578610"/>
            <a:ext cx="7596505" cy="43732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9965" y="1578610"/>
            <a:ext cx="5132070" cy="4663440"/>
          </a:xfrm>
          <a:prstGeom prst="rect">
            <a:avLst/>
          </a:prstGeom>
        </p:spPr>
      </p:pic>
      <p:sp>
        <p:nvSpPr>
          <p:cNvPr id="5" name="文本占位符 5"/>
          <p:cNvSpPr/>
          <p:nvPr/>
        </p:nvSpPr>
        <p:spPr>
          <a:xfrm>
            <a:off x="1874211" y="562161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   </a:t>
            </a:r>
            <a:r>
              <a:rPr b="1">
                <a:solidFill>
                  <a:srgbClr val="FF0000"/>
                </a:solidFill>
              </a:rPr>
              <a:t>相关概念：算力</a:t>
            </a:r>
            <a:endParaRPr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相关个股：楚天龙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r>
              <a:rPr b="1">
                <a:solidFill>
                  <a:srgbClr val="FF0000"/>
                </a:solidFill>
              </a:rPr>
              <a:t>天娱数科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远东股份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1765" y="1578610"/>
            <a:ext cx="3999230" cy="4756785"/>
          </a:xfrm>
          <a:prstGeom prst="rect">
            <a:avLst/>
          </a:prstGeom>
        </p:spPr>
      </p:pic>
      <p:sp>
        <p:nvSpPr>
          <p:cNvPr id="5" name="文本占位符 5"/>
          <p:cNvSpPr/>
          <p:nvPr/>
        </p:nvSpPr>
        <p:spPr>
          <a:xfrm>
            <a:off x="1874211" y="562161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   </a:t>
            </a:r>
            <a:r>
              <a:rPr b="1">
                <a:solidFill>
                  <a:srgbClr val="FF0000"/>
                </a:solidFill>
              </a:rPr>
              <a:t>相关概念：</a:t>
            </a:r>
            <a:r>
              <a:rPr lang="en-US" altLang="zh-CN" b="1">
                <a:solidFill>
                  <a:srgbClr val="FF0000"/>
                </a:solidFill>
              </a:rPr>
              <a:t>AI</a:t>
            </a:r>
            <a:r>
              <a:rPr b="1">
                <a:solidFill>
                  <a:srgbClr val="FF0000"/>
                </a:solidFill>
              </a:rPr>
              <a:t>应用</a:t>
            </a:r>
            <a:endParaRPr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相关个股：楚天龙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龙版传媒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天娱数科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656715"/>
            <a:ext cx="4832985" cy="4685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1160"/>
            <a:ext cx="48641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1710690"/>
            <a:ext cx="4316730" cy="4609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0" y="1641475"/>
            <a:ext cx="5574030" cy="4138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4327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85" y="1463040"/>
            <a:ext cx="3822065" cy="489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647825"/>
            <a:ext cx="4711700" cy="3856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62650" y="5785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1649730"/>
            <a:ext cx="6137910" cy="4605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11160" y="5441315"/>
            <a:ext cx="3154680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数据来源：流沙河微信公众号，以上所涉个股仅作案例分析和教学使用，不构成具体的投资建议，投资者应独立决策并自担风险。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579245"/>
            <a:ext cx="3754120" cy="472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0" y="1578610"/>
            <a:ext cx="3621405" cy="436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865" y="1490980"/>
            <a:ext cx="3942080" cy="4242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195" y="1578610"/>
            <a:ext cx="3907155" cy="47110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35025" y="587946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9165" y="1711325"/>
            <a:ext cx="4375785" cy="44862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360" y="1578610"/>
            <a:ext cx="4679315" cy="44773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5599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205" y="1678305"/>
            <a:ext cx="4028440" cy="44862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990" y="1492885"/>
            <a:ext cx="4370705" cy="45669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598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大消费概念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0630" y="1665605"/>
            <a:ext cx="7393940" cy="45059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1539</Words>
  <Application>WPS 演示</Application>
  <PresentationFormat>宽屏</PresentationFormat>
  <Paragraphs>308</Paragraphs>
  <Slides>36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61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1681</cp:revision>
  <dcterms:created xsi:type="dcterms:W3CDTF">2019-06-19T02:08:00Z</dcterms:created>
  <dcterms:modified xsi:type="dcterms:W3CDTF">2026-09-07T00:39:35Z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38BB8DC3D3964EF78D1F5D872C96C7F9_13</vt:lpwstr>
  </property>
</Properties>
</file>