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23" r:id="rId11"/>
    <p:sldId id="1625" r:id="rId12"/>
    <p:sldId id="1626" r:id="rId13"/>
    <p:sldId id="1617" r:id="rId14"/>
    <p:sldId id="1627" r:id="rId15"/>
    <p:sldId id="1624" r:id="rId16"/>
    <p:sldId id="1622" r:id="rId17"/>
    <p:sldId id="1621" r:id="rId18"/>
    <p:sldId id="1620" r:id="rId19"/>
    <p:sldId id="1616" r:id="rId20"/>
    <p:sldId id="1619" r:id="rId21"/>
    <p:sldId id="1613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23"/>
            <p14:sldId id="1625"/>
            <p14:sldId id="1626"/>
            <p14:sldId id="1617"/>
            <p14:sldId id="1627"/>
            <p14:sldId id="1624"/>
            <p14:sldId id="1622"/>
            <p14:sldId id="1621"/>
            <p14:sldId id="1620"/>
            <p14:sldId id="1616"/>
            <p14:sldId id="1619"/>
            <p14:sldId id="161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1.png"/><Relationship Id="rId10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2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9943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缩量依旧，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弱势轮动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1765" y="1636395"/>
            <a:ext cx="4094480" cy="4266565"/>
          </a:xfrm>
          <a:prstGeom prst="rect">
            <a:avLst/>
          </a:prstGeom>
        </p:spPr>
      </p:pic>
      <p:sp>
        <p:nvSpPr>
          <p:cNvPr id="5" name="文本占位符 5"/>
          <p:cNvSpPr/>
          <p:nvPr/>
        </p:nvSpPr>
        <p:spPr>
          <a:xfrm>
            <a:off x="1874211" y="562161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VR/AR/MR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相关个股：天娱数科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光洋股份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超声电子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578610"/>
            <a:ext cx="4743450" cy="4685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688465"/>
            <a:ext cx="5044440" cy="3948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65" y="1656715"/>
            <a:ext cx="4832985" cy="4685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61160"/>
            <a:ext cx="48641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765" y="1710690"/>
            <a:ext cx="4316730" cy="4609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1641475"/>
            <a:ext cx="5574030" cy="4138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2650" y="584327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9865" y="1490980"/>
            <a:ext cx="3942080" cy="42424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195" y="1578610"/>
            <a:ext cx="3907155" cy="47110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35025" y="587946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165" y="1711325"/>
            <a:ext cx="4375785" cy="4486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360" y="1578610"/>
            <a:ext cx="4679315" cy="44773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5599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678305"/>
            <a:ext cx="4028440" cy="4486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990" y="1492885"/>
            <a:ext cx="4370705" cy="45669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5980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大消费概念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0630" y="1665605"/>
            <a:ext cx="7393940" cy="45059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460" y="1597660"/>
            <a:ext cx="5071745" cy="43948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480" y="1578610"/>
            <a:ext cx="4669790" cy="440182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795" y="1807210"/>
            <a:ext cx="5048885" cy="39147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330" y="1617980"/>
            <a:ext cx="4228465" cy="43541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2625" y="1632585"/>
            <a:ext cx="5513705" cy="42646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5875" y="1578610"/>
            <a:ext cx="41084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180" y="1578610"/>
            <a:ext cx="4758055" cy="43008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3555" y="1655445"/>
            <a:ext cx="5993765" cy="42189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4160" y="1578610"/>
            <a:ext cx="3935730" cy="4446270"/>
          </a:xfrm>
          <a:prstGeom prst="rect">
            <a:avLst/>
          </a:prstGeom>
        </p:spPr>
      </p:pic>
      <p:sp>
        <p:nvSpPr>
          <p:cNvPr id="5" name="文本占位符 5"/>
          <p:cNvSpPr/>
          <p:nvPr/>
        </p:nvSpPr>
        <p:spPr>
          <a:xfrm>
            <a:off x="1874211" y="562161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 </a:t>
            </a:r>
            <a:r>
              <a:rPr b="1">
                <a:solidFill>
                  <a:srgbClr val="FF0000"/>
                </a:solidFill>
              </a:rPr>
              <a:t>相关概念：通信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相关个股：中际旭创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r>
              <a:rPr b="1">
                <a:solidFill>
                  <a:srgbClr val="FF0000"/>
                </a:solidFill>
              </a:rPr>
              <a:t>集泰股份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中京电子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7195" y="1699895"/>
            <a:ext cx="3759200" cy="4278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945" y="1699895"/>
            <a:ext cx="4982210" cy="42652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1611</Words>
  <Application>WPS 演示</Application>
  <PresentationFormat>宽屏</PresentationFormat>
  <Paragraphs>316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1682</cp:revision>
  <dcterms:created xsi:type="dcterms:W3CDTF">2019-06-19T02:08:00Z</dcterms:created>
  <dcterms:modified xsi:type="dcterms:W3CDTF">2026-09-08T00:46:24Z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1345BE82736842328DABD55D4E0DDAF2_13</vt:lpwstr>
  </property>
</Properties>
</file>