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23" r:id="rId11"/>
    <p:sldId id="1625" r:id="rId12"/>
    <p:sldId id="1626" r:id="rId13"/>
    <p:sldId id="1617" r:id="rId14"/>
    <p:sldId id="1627" r:id="rId15"/>
    <p:sldId id="1624" r:id="rId16"/>
    <p:sldId id="1622" r:id="rId17"/>
    <p:sldId id="1621" r:id="rId18"/>
    <p:sldId id="1620" r:id="rId19"/>
    <p:sldId id="1616" r:id="rId20"/>
    <p:sldId id="1619" r:id="rId21"/>
    <p:sldId id="1613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23"/>
            <p14:sldId id="1625"/>
            <p14:sldId id="1626"/>
            <p14:sldId id="1617"/>
            <p14:sldId id="1627"/>
            <p14:sldId id="1624"/>
            <p14:sldId id="1622"/>
            <p14:sldId id="1621"/>
            <p14:sldId id="1620"/>
            <p14:sldId id="1616"/>
            <p14:sldId id="1619"/>
            <p14:sldId id="161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4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21974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美股光通信大涨，</a:t>
            </a: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A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股缩量承压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1765" y="1636395"/>
            <a:ext cx="4094480" cy="4266565"/>
          </a:xfrm>
          <a:prstGeom prst="rect">
            <a:avLst/>
          </a:prstGeom>
        </p:spPr>
      </p:pic>
      <p:sp>
        <p:nvSpPr>
          <p:cNvPr id="5" name="文本占位符 5"/>
          <p:cNvSpPr/>
          <p:nvPr/>
        </p:nvSpPr>
        <p:spPr>
          <a:xfrm>
            <a:off x="1874211" y="562161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VR/AR/MR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相关个股：天娱数科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光洋股份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超声电子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9865" y="1490980"/>
            <a:ext cx="3942080" cy="4242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195" y="1578610"/>
            <a:ext cx="3907155" cy="4711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35025" y="587946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165" y="1711325"/>
            <a:ext cx="4375785" cy="4486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360" y="1578610"/>
            <a:ext cx="4679315" cy="44773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599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90" y="1492885"/>
            <a:ext cx="4370705" cy="45669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5980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大消费概念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0630" y="1665605"/>
            <a:ext cx="7393940" cy="45059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785" y="1587500"/>
            <a:ext cx="4902200" cy="44240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015" y="1596390"/>
            <a:ext cx="4893310" cy="44145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005" y="1757045"/>
            <a:ext cx="4885690" cy="3876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35125"/>
            <a:ext cx="5088890" cy="41579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2320" y="1598295"/>
            <a:ext cx="5546725" cy="43332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185" y="1631315"/>
            <a:ext cx="4263390" cy="47015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840" y="1635125"/>
            <a:ext cx="4815840" cy="42602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0275" y="1590040"/>
            <a:ext cx="7792085" cy="4349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" y="1747520"/>
            <a:ext cx="3406140" cy="4418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15" y="1747520"/>
            <a:ext cx="3470910" cy="4418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0" y="1747520"/>
            <a:ext cx="3519170" cy="44189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7195" y="1699895"/>
            <a:ext cx="3759200" cy="4278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945" y="1699895"/>
            <a:ext cx="4982210" cy="42652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1574</Words>
  <Application>WPS 演示</Application>
  <PresentationFormat>宽屏</PresentationFormat>
  <Paragraphs>314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5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1683</cp:revision>
  <dcterms:created xsi:type="dcterms:W3CDTF">2019-06-19T02:08:00Z</dcterms:created>
  <dcterms:modified xsi:type="dcterms:W3CDTF">2026-09-09T00:47:19Z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5371F2F5833740E999DFB35277FD53CD_13</vt:lpwstr>
  </property>
</Properties>
</file>