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9" r:id="rId3"/>
    <p:sldId id="330" r:id="rId4"/>
    <p:sldId id="337" r:id="rId6"/>
    <p:sldId id="335" r:id="rId7"/>
    <p:sldId id="334" r:id="rId8"/>
    <p:sldId id="336" r:id="rId9"/>
    <p:sldId id="338" r:id="rId10"/>
    <p:sldId id="33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0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2.xml"/><Relationship Id="rId2" Type="http://schemas.openxmlformats.org/officeDocument/2006/relationships/image" Target="../media/image12.png"/><Relationship Id="rId1" Type="http://schemas.openxmlformats.org/officeDocument/2006/relationships/tags" Target="../tags/tag5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6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8.xml"/><Relationship Id="rId2" Type="http://schemas.openxmlformats.org/officeDocument/2006/relationships/image" Target="../media/image1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0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2026 .03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/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KDJ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/>
            <a:r>
              <a:rPr 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的拒绝死叉捕捉短线机会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的拒绝交叉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6780" y="719455"/>
            <a:ext cx="10021570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在实操中，我们会发现有些时候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KDJ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准备金叉或者眼看要死叉，但最后并没有交叉成功，这种我们叫无效交叉或拒绝交叉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拒绝金叉和拒绝死叉。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85" y="1303020"/>
            <a:ext cx="4285615" cy="49244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" y="1397635"/>
            <a:ext cx="5335270" cy="4772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3230880" y="4131310"/>
            <a:ext cx="118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拒绝金叉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47330" y="4499610"/>
            <a:ext cx="118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拒绝死叉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的一次拒绝死叉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9810" y="765175"/>
            <a:ext cx="10607675" cy="87630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一次拒绝死叉：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眼看要死叉但就是不交叉，说明上攻动能未技结束，此时卖出可能卖早，可以等到真正的死叉再止盈</a:t>
            </a:r>
            <a:endParaRPr 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1226185"/>
            <a:ext cx="8140065" cy="51371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438525" y="4121785"/>
            <a:ext cx="697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死叉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27040" y="3610610"/>
            <a:ext cx="1592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一次拒绝死叉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的二次拒绝死叉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4385" y="949960"/>
            <a:ext cx="3437255" cy="112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二次拒绝死叉：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出现这种情况，说明多方力量强势，能力积攒充分后，有望爆发一波。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65" y="1055370"/>
            <a:ext cx="6084570" cy="48406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" y="2151380"/>
            <a:ext cx="5308600" cy="3744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的一次拒绝金叉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390" y="2373630"/>
            <a:ext cx="2063115" cy="234632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拒绝金叉：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眼看着要金叉了但就是不交叉，说明调整不足或上攻动能不足，还有继续下探需求，此时谨慎抄底，可以等到真正的金叉再出手成功率高点。</a:t>
            </a:r>
            <a:endParaRPr lang="zh-CN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4573"/>
          <a:stretch>
            <a:fillRect/>
          </a:stretch>
        </p:blipFill>
        <p:spPr>
          <a:xfrm>
            <a:off x="2685415" y="975995"/>
            <a:ext cx="5821045" cy="5141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85" y="1835785"/>
            <a:ext cx="3731260" cy="3422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KDJ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的二次拒绝金叉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210" y="881380"/>
            <a:ext cx="5973445" cy="53867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1283970" y="3013075"/>
            <a:ext cx="3211195" cy="1123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二次拒绝金叉：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再次说明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调整仍然不足，主力依然要洗盘，</a:t>
            </a:r>
            <a:endParaRPr lang="zh-CN" sz="1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 defTabSz="26670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应该继续保持耐性。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风口举例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50925"/>
            <a:ext cx="6073140" cy="4562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70" y="3489325"/>
            <a:ext cx="3379470" cy="29140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85" y="1843405"/>
            <a:ext cx="3441065" cy="31711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风口举例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989"/>
          <a:stretch>
            <a:fillRect/>
          </a:stretch>
        </p:blipFill>
        <p:spPr>
          <a:xfrm>
            <a:off x="768985" y="710565"/>
            <a:ext cx="6347460" cy="2052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40" y="2848610"/>
            <a:ext cx="5760085" cy="34302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80" y="1290955"/>
            <a:ext cx="4290060" cy="45110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WPS 演示</Application>
  <PresentationFormat>宽屏</PresentationFormat>
  <Paragraphs>65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438</cp:revision>
  <dcterms:created xsi:type="dcterms:W3CDTF">2019-06-19T02:08:00Z</dcterms:created>
  <dcterms:modified xsi:type="dcterms:W3CDTF">2026-03-16T06:35:33Z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5091DEF0DAD54F8D8B8C22B40005C6C1_13</vt:lpwstr>
  </property>
</Properties>
</file>