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3" r:id="rId3"/>
    <p:sldId id="308" r:id="rId4"/>
    <p:sldId id="311" r:id="rId5"/>
    <p:sldId id="312" r:id="rId6"/>
    <p:sldId id="310" r:id="rId7"/>
    <p:sldId id="297" r:id="rId8"/>
    <p:sldId id="298" r:id="rId9"/>
    <p:sldId id="282" r:id="rId10"/>
    <p:sldId id="271" r:id="rId11"/>
    <p:sldId id="283" r:id="rId12"/>
    <p:sldId id="285" r:id="rId13"/>
    <p:sldId id="286" r:id="rId14"/>
    <p:sldId id="294" r:id="rId15"/>
    <p:sldId id="296" r:id="rId16"/>
    <p:sldId id="269" r:id="rId17"/>
    <p:sldId id="293" r:id="rId18"/>
    <p:sldId id="287" r:id="rId19"/>
    <p:sldId id="299" r:id="rId20"/>
    <p:sldId id="273" r:id="rId21"/>
    <p:sldId id="270" r:id="rId22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108"/>
      </p:cViewPr>
      <p:guideLst>
        <p:guide orient="horz" pos="213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2023/9/21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image" Target="../media/image6.png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6869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91144" y="1825284"/>
            <a:ext cx="747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L2</a:t>
            </a:r>
            <a:r>
              <a:rPr lang="zh-CN" altLang="en-US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基础版重磅升级</a:t>
            </a:r>
          </a:p>
        </p:txBody>
      </p:sp>
      <p:sp>
        <p:nvSpPr>
          <p:cNvPr id="9" name="矩形 8"/>
          <p:cNvSpPr/>
          <p:nvPr/>
        </p:nvSpPr>
        <p:spPr>
          <a:xfrm>
            <a:off x="460438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461073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56628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561530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460438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8276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2023.9.08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8" y="60386"/>
            <a:ext cx="4261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擒涨停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E46E27-D0D2-455B-A1FC-641B1B85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9" y="983412"/>
            <a:ext cx="11136702" cy="5055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319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563373" y="60386"/>
            <a:ext cx="472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庄散博弈</a:t>
            </a:r>
            <a:r>
              <a:rPr lang="en-US" altLang="zh-CN" sz="3200" dirty="0">
                <a:solidFill>
                  <a:schemeClr val="bg1"/>
                </a:solidFill>
              </a:rPr>
              <a:t>——</a:t>
            </a:r>
            <a:r>
              <a:rPr lang="zh-CN" altLang="en-US" sz="3200" dirty="0">
                <a:solidFill>
                  <a:schemeClr val="bg1"/>
                </a:solidFill>
              </a:rPr>
              <a:t>高抛低吸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250162-4817-4C40-9072-ED0F0CC34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53" y="931653"/>
            <a:ext cx="11274724" cy="506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39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逐笔成交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ED73E0-E525-4814-A82D-56204A7E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2" y="897147"/>
            <a:ext cx="11390476" cy="4951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1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701395" y="120771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如何高抛低吸和做</a:t>
            </a:r>
            <a:r>
              <a:rPr lang="en-US" altLang="zh-CN" sz="2400" dirty="0">
                <a:solidFill>
                  <a:schemeClr val="bg1"/>
                </a:solidFill>
              </a:rPr>
              <a:t>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39914F-6554-4BBE-BF33-FB168AD8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879894"/>
            <a:ext cx="11024558" cy="5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0DBD2-83D0-4B25-87C9-C59CCEE0A0C8}"/>
              </a:ext>
            </a:extLst>
          </p:cNvPr>
          <p:cNvSpPr txBox="1"/>
          <p:nvPr/>
        </p:nvSpPr>
        <p:spPr>
          <a:xfrm>
            <a:off x="4649638" y="172529"/>
            <a:ext cx="362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四线开花擒涨停板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7C0179-A1CC-4D6C-B5A9-B8DE56FD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4" y="948907"/>
            <a:ext cx="11309230" cy="51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0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L2</a:t>
            </a:r>
            <a:r>
              <a:rPr lang="zh-CN" altLang="en-US" sz="3200" dirty="0">
                <a:solidFill>
                  <a:schemeClr val="bg1"/>
                </a:solidFill>
              </a:rPr>
              <a:t>基础版教程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F4CCFE-E682-486B-9396-00B2E9400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42" y="1138687"/>
            <a:ext cx="5481883" cy="3913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63C6F4-C18C-424F-82D3-015B0FD7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260" y="948906"/>
            <a:ext cx="5702060" cy="49256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FD3D34-D1CD-491C-BE6A-2BD6F670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9" y="1311216"/>
            <a:ext cx="5029200" cy="38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8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A4E132-6222-4302-93FB-413B75FEDCE8}"/>
              </a:ext>
            </a:extLst>
          </p:cNvPr>
          <p:cNvSpPr txBox="1"/>
          <p:nvPr/>
        </p:nvSpPr>
        <p:spPr>
          <a:xfrm>
            <a:off x="4942935" y="103517"/>
            <a:ext cx="176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扫描途径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7D2B6-22F6-403C-BFAB-42B356E0D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923026"/>
            <a:ext cx="11619782" cy="52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10136E8-6F38-437B-B619-D6F6587C82C5}"/>
              </a:ext>
            </a:extLst>
          </p:cNvPr>
          <p:cNvSpPr txBox="1"/>
          <p:nvPr/>
        </p:nvSpPr>
        <p:spPr>
          <a:xfrm>
            <a:off x="3959525" y="215660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基础版购买链接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A4DB5E-79E8-4E42-98D5-49DF2EF0FCA1}"/>
              </a:ext>
            </a:extLst>
          </p:cNvPr>
          <p:cNvSpPr txBox="1"/>
          <p:nvPr/>
        </p:nvSpPr>
        <p:spPr>
          <a:xfrm>
            <a:off x="2173857" y="1492370"/>
            <a:ext cx="8410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L2</a:t>
            </a:r>
            <a:r>
              <a:rPr lang="zh-CN" altLang="en-US" dirty="0"/>
              <a:t>基础版：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https://m.n8n8.cn/huodong/2019/profitModel/l2basic?open=renewal&amp;useId=2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27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投资策略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4DF7DA-678C-4FCF-98E1-65196FE9BB37}"/>
              </a:ext>
            </a:extLst>
          </p:cNvPr>
          <p:cNvSpPr txBox="1"/>
          <p:nvPr/>
        </p:nvSpPr>
        <p:spPr>
          <a:xfrm>
            <a:off x="2708695" y="1570007"/>
            <a:ext cx="8384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89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91388C-88FC-432B-B51B-21F1D219B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538" y="845389"/>
            <a:ext cx="3230575" cy="51672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66D51B-5F2D-43FD-819B-EF659CC2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13" y="877738"/>
            <a:ext cx="3588589" cy="5167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251C04-639E-4576-91AE-5B9BFD88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4" y="828136"/>
            <a:ext cx="3711548" cy="52664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BFA05C5-01FD-4B5E-9C97-39A5D1F3FF1E}"/>
              </a:ext>
            </a:extLst>
          </p:cNvPr>
          <p:cNvSpPr txBox="1"/>
          <p:nvPr/>
        </p:nvSpPr>
        <p:spPr>
          <a:xfrm>
            <a:off x="3761116" y="198408"/>
            <a:ext cx="491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L2</a:t>
            </a:r>
            <a:r>
              <a:rPr lang="zh-CN" altLang="en-US" sz="2400" dirty="0">
                <a:solidFill>
                  <a:schemeClr val="bg1"/>
                </a:solidFill>
              </a:rPr>
              <a:t>基础版升级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四大短线战法</a:t>
            </a:r>
          </a:p>
        </p:txBody>
      </p:sp>
    </p:spTree>
    <p:extLst>
      <p:ext uri="{BB962C8B-B14F-4D97-AF65-F5344CB8AC3E}">
        <p14:creationId xmlns:p14="http://schemas.microsoft.com/office/powerpoint/2010/main" val="310876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71F683-2C2C-438E-857B-E95D94EB1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6" y="879893"/>
            <a:ext cx="11637034" cy="510683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4BB7B89-EB73-4B64-8227-A365A65FEF5C}"/>
              </a:ext>
            </a:extLst>
          </p:cNvPr>
          <p:cNvSpPr txBox="1"/>
          <p:nvPr/>
        </p:nvSpPr>
        <p:spPr>
          <a:xfrm>
            <a:off x="5046454" y="198408"/>
            <a:ext cx="187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升级方法</a:t>
            </a:r>
          </a:p>
        </p:txBody>
      </p:sp>
    </p:spTree>
    <p:extLst>
      <p:ext uri="{BB962C8B-B14F-4D97-AF65-F5344CB8AC3E}">
        <p14:creationId xmlns:p14="http://schemas.microsoft.com/office/powerpoint/2010/main" val="312824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8AAA9B-EE14-4876-A3AE-D5715AC56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60" y="858328"/>
            <a:ext cx="8134709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1EF796-D455-4683-B229-426FD7CC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9" y="823822"/>
            <a:ext cx="3675010" cy="52103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4A9E1E-06F7-4309-A6EC-C89B1FDF9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606" y="856172"/>
            <a:ext cx="3375155" cy="51456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E650A6E-7E5C-4771-BDD3-AC3E1712E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617" y="856172"/>
            <a:ext cx="3588406" cy="51456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DEA1ED-6486-4B41-AD3C-A54ED311D5A3}"/>
              </a:ext>
            </a:extLst>
          </p:cNvPr>
          <p:cNvSpPr txBox="1"/>
          <p:nvPr/>
        </p:nvSpPr>
        <p:spPr>
          <a:xfrm>
            <a:off x="4899803" y="198408"/>
            <a:ext cx="264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案例展示</a:t>
            </a:r>
          </a:p>
        </p:txBody>
      </p:sp>
    </p:spTree>
    <p:extLst>
      <p:ext uri="{BB962C8B-B14F-4D97-AF65-F5344CB8AC3E}">
        <p14:creationId xmlns:p14="http://schemas.microsoft.com/office/powerpoint/2010/main" val="55400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6E2791-DB24-4BB2-BFFD-0844DC43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533517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AE53A0-D7D4-4045-A3D6-58282C82096F}"/>
              </a:ext>
            </a:extLst>
          </p:cNvPr>
          <p:cNvSpPr txBox="1"/>
          <p:nvPr/>
        </p:nvSpPr>
        <p:spPr>
          <a:xfrm>
            <a:off x="4804914" y="146649"/>
            <a:ext cx="361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主力进攻和主力趋势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078015-1C14-48A6-B808-937DD041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88" y="828136"/>
            <a:ext cx="6345848" cy="52017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9ED5C3-4BBF-4DA5-8A87-226C98C833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7535" t="14057" r="50000" b="2296"/>
          <a:stretch>
            <a:fillRect/>
          </a:stretch>
        </p:blipFill>
        <p:spPr>
          <a:xfrm>
            <a:off x="7755147" y="983411"/>
            <a:ext cx="3847382" cy="483941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258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B82F1-D6AF-4807-9396-98F58DC7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7" y="914400"/>
            <a:ext cx="11361905" cy="513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97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DD0898-FB48-4348-86D2-72646BB3E164}"/>
              </a:ext>
            </a:extLst>
          </p:cNvPr>
          <p:cNvSpPr txBox="1"/>
          <p:nvPr/>
        </p:nvSpPr>
        <p:spPr>
          <a:xfrm>
            <a:off x="4934309" y="60386"/>
            <a:ext cx="335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委托队列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FF833D-8F46-470D-AC5A-FA0CC3E4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1" y="974784"/>
            <a:ext cx="10472467" cy="512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6970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4a5c737-2527-451b-a6cc-313a70f4ce21"/>
  <p:tag name="COMMONDATA" val="eyJoZGlkIjoiYmYzMzljMDIxODdkZDg5YmQyNjMzZDJlZmQ5Y2IwY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167</Words>
  <Application>Microsoft Office PowerPoint</Application>
  <PresentationFormat>宽屏</PresentationFormat>
  <Paragraphs>33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思源黑体 CN Bold</vt:lpstr>
      <vt:lpstr>思源黑体 CN Medium</vt:lpstr>
      <vt:lpstr>微软雅黑</vt:lpstr>
      <vt:lpstr>Arial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TG</cp:lastModifiedBy>
  <cp:revision>231</cp:revision>
  <dcterms:created xsi:type="dcterms:W3CDTF">2019-06-19T02:08:00Z</dcterms:created>
  <dcterms:modified xsi:type="dcterms:W3CDTF">2023-09-21T09:49:45Z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67F8E99CA25843CDBAFD0150A9FB820A</vt:lpwstr>
  </property>
</Properties>
</file>