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328" r:id="rId3"/>
    <p:sldId id="4495" r:id="rId4"/>
    <p:sldId id="4479" r:id="rId6"/>
    <p:sldId id="4376" r:id="rId7"/>
    <p:sldId id="1341" r:id="rId8"/>
    <p:sldId id="4401" r:id="rId9"/>
    <p:sldId id="4434" r:id="rId10"/>
    <p:sldId id="4498" r:id="rId11"/>
    <p:sldId id="4490" r:id="rId12"/>
    <p:sldId id="256" r:id="rId13"/>
    <p:sldId id="4491" r:id="rId14"/>
    <p:sldId id="4494" r:id="rId15"/>
    <p:sldId id="270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36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1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image" Target="../media/image24.png"/><Relationship Id="rId3" Type="http://schemas.openxmlformats.org/officeDocument/2006/relationships/tags" Target="../tags/tag33.xml"/><Relationship Id="rId2" Type="http://schemas.openxmlformats.org/officeDocument/2006/relationships/image" Target="../media/image1.png"/><Relationship Id="rId1" Type="http://schemas.openxmlformats.org/officeDocument/2006/relationships/tags" Target="../tags/tag3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8.xml"/><Relationship Id="rId2" Type="http://schemas.openxmlformats.org/officeDocument/2006/relationships/image" Target="../media/image6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0.xml"/><Relationship Id="rId2" Type="http://schemas.openxmlformats.org/officeDocument/2006/relationships/image" Target="../media/image7.png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23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8.xml"/><Relationship Id="rId2" Type="http://schemas.openxmlformats.org/officeDocument/2006/relationships/image" Target="../media/image18.png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 dirty="0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狙击主力 风口擒龙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2025.1.16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/>
              </a:solidFill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  <a:endParaRPr lang="en-US" altLang="zh-CN" dirty="0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主线淘金购买链接：</a:t>
            </a:r>
            <a:r>
              <a:rPr lang="en-US" altLang="zh-CN" b="1" dirty="0"/>
              <a:t> https://activity.n8n8.cn/pc-page/pc/zxtj?pageId=400001276</a:t>
            </a:r>
            <a:endParaRPr lang="en-US" altLang="zh-CN" dirty="0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0" y="0"/>
            <a:ext cx="11593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神奇色阶购买链接：</a:t>
            </a:r>
            <a:r>
              <a:rPr lang="en-US" altLang="zh-CN" dirty="0"/>
              <a:t>https://m.n8n8.cn/huodong/2019/profitModel/fund_zb_sqsj?open=renewal&amp;useId=400000672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两手准备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9281" y="5232168"/>
            <a:ext cx="114401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现状：流动资金再次翻绿（两市量能：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1.19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捕捞季节水上金叉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红柱延长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回档智能辅助线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十字路口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昨天收大阳线后的正常分歧，热点题材加速轮动，短线投机情绪回暖（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板空间龙头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美邦股份）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新开服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小红书概念（一般新逻辑会持续一周）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层仓位丨高股息（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银行行业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小红书丨传媒娱乐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做最坚固的盾守住光明 做最锋利的矛击破黑暗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71" y="797160"/>
            <a:ext cx="9135379" cy="44439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  <a:endParaRPr lang="zh-CN" altLang="en-US" b="1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  <a:endParaRPr lang="zh-CN" altLang="en-US" sz="1600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  <a:endParaRPr lang="zh-CN" altLang="en-US" sz="1600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341" y="782121"/>
            <a:ext cx="5108250" cy="5367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46" y="1223269"/>
            <a:ext cx="10340967" cy="478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527928" y="1520785"/>
            <a:ext cx="14105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紫一红二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红一紫二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战法有效时间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571" y="1090552"/>
            <a:ext cx="6239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庄散博弈（最强形态）：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红线、黄线呈现向上（红线第一，黄线第二）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蓝线、绿线呈现向下（蓝线第三，绿线第四）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主力的超大单和大单形成合力抢夺散户筹码，个股股价在主力拉升下大幅拉升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操作方法：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①分时均线上，等待回档分时均线机会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分时均线下，等待突破分时均线机会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注意：个股回档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突破分时均线时：合力则操作，分歧则放弃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实操问题：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①个股回档分时均线时，经常跌破分时均线。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”字型拐点买法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个股突破分时均线时，迅速突破拿不到筹码。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提前埋单等待突破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3435" y="796954"/>
            <a:ext cx="2525994" cy="54192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789" y="796954"/>
            <a:ext cx="2524184" cy="541928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四线开花选个股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  <a:endParaRPr lang="zh-CN" altLang="en-US" dirty="0"/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  <a:endParaRPr lang="zh-CN" altLang="en-US" dirty="0"/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  <a:endParaRPr lang="zh-CN" altLang="en-US" dirty="0"/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  <a:endParaRPr lang="zh-CN" alt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17" y="762267"/>
            <a:ext cx="2533928" cy="54360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145" y="762267"/>
            <a:ext cx="2533815" cy="543606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138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67992" y="1450750"/>
            <a:ext cx="31415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不做妖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新股  避开投机情绪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88301" y="89586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9788302" y="4924712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8926849" y="5406483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137201" y="660540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7745" y="749300"/>
            <a:ext cx="2557145" cy="5488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"/>
            <a:ext cx="12191364" cy="731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波段做</a:t>
            </a:r>
            <a:r>
              <a:rPr lang="en-US" altLang="zh-CN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T——</a:t>
            </a: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神奇控盘</a:t>
            </a:r>
            <a:endParaRPr lang="en-US" altLang="zh-CN" sz="44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8607" y="5529592"/>
            <a:ext cx="45408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latin typeface="+mn-ea"/>
              </a:rPr>
              <a:t>选股：</a:t>
            </a:r>
            <a:endParaRPr lang="en-US" altLang="zh-CN" sz="1050" b="1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①</a:t>
            </a:r>
            <a:r>
              <a:rPr lang="zh-CN" altLang="en-US" sz="1050" b="1" dirty="0">
                <a:solidFill>
                  <a:srgbClr val="FF0000"/>
                </a:solidFill>
                <a:latin typeface="+mn-ea"/>
              </a:rPr>
              <a:t>趋势符合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神奇色阶三阶全红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短中长期趋势向好</a:t>
            </a:r>
            <a:endParaRPr lang="en-US" altLang="zh-CN" sz="1050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②</a:t>
            </a:r>
            <a:r>
              <a:rPr lang="zh-CN" altLang="en-US" sz="105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资金符合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回档中期生命线时主力控盘增加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主力洗筹</a:t>
            </a:r>
            <a:endParaRPr lang="en-US" altLang="zh-CN" sz="1050" dirty="0">
              <a:latin typeface="+mn-ea"/>
            </a:endParaRPr>
          </a:p>
          <a:p>
            <a:r>
              <a:rPr lang="en-US" altLang="zh-CN" sz="1050" dirty="0">
                <a:latin typeface="+mn-ea"/>
              </a:rPr>
              <a:t>③</a:t>
            </a:r>
            <a:r>
              <a:rPr lang="zh-CN" altLang="en-US" sz="1050" b="1" dirty="0">
                <a:solidFill>
                  <a:srgbClr val="0070C0"/>
                </a:solidFill>
                <a:latin typeface="+mn-ea"/>
              </a:rPr>
              <a:t>业绩符合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滚动净利润紫柱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业绩预期向好</a:t>
            </a:r>
            <a:endParaRPr lang="en-US" altLang="zh-CN" sz="1050" dirty="0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0830" y="5504209"/>
            <a:ext cx="4876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05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神奇第一色阶红柱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捕捞季节强势金叉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主力资金流入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分时均线附近</a:t>
            </a:r>
            <a:endParaRPr lang="en-US" altLang="zh-CN" sz="1050" dirty="0">
              <a:latin typeface="+mn-ea"/>
            </a:endParaRPr>
          </a:p>
          <a:p>
            <a:r>
              <a:rPr lang="zh-CN" altLang="en-US" sz="1050" b="1" dirty="0">
                <a:solidFill>
                  <a:srgbClr val="00B050"/>
                </a:solidFill>
              </a:rPr>
              <a:t>卖点：</a:t>
            </a:r>
            <a:endParaRPr lang="zh-CN" altLang="en-US" sz="1050" b="1" dirty="0">
              <a:solidFill>
                <a:srgbClr val="00B050"/>
              </a:solidFill>
            </a:endParaRPr>
          </a:p>
          <a:p>
            <a:r>
              <a:rPr lang="zh-CN" altLang="en-US" sz="1050" dirty="0"/>
              <a:t>①</a:t>
            </a:r>
            <a:r>
              <a:rPr lang="zh-CN" altLang="en-US" sz="1050" dirty="0">
                <a:latin typeface="+mn-ea"/>
              </a:rPr>
              <a:t>前期压力位减仓 ②捕捞季节死叉减仓 </a:t>
            </a:r>
            <a:r>
              <a:rPr lang="en-US" altLang="zh-CN" sz="1050" dirty="0">
                <a:latin typeface="+mn-ea"/>
              </a:rPr>
              <a:t>③ </a:t>
            </a:r>
            <a:r>
              <a:rPr lang="zh-CN" altLang="en-US" sz="1050" dirty="0">
                <a:latin typeface="+mn-ea"/>
              </a:rPr>
              <a:t>神奇第一色阶绿柱离场</a:t>
            </a:r>
            <a:endParaRPr lang="zh-CN" altLang="en-US" sz="105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87" y="856545"/>
            <a:ext cx="10015167" cy="46476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COMMONDATA" val="eyJoZGlkIjoiOGJjYjkxNzUzZjdhZTNhNDg4NTRkYjQyMTI3ZTg4Njc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2019</Words>
  <Application>WPS 演示</Application>
  <PresentationFormat>宽屏</PresentationFormat>
  <Paragraphs>181</Paragraphs>
  <Slides>13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思源黑体 CN Normal</vt:lpstr>
      <vt:lpstr>微软雅黑</vt:lpstr>
      <vt:lpstr>Wingdings</vt:lpstr>
      <vt:lpstr>优设标题黑</vt:lpstr>
      <vt:lpstr>Noto Sans S Chinese Medium</vt:lpstr>
      <vt:lpstr>Calibri</vt:lpstr>
      <vt:lpstr>Arial Unicode MS</vt:lpstr>
      <vt:lpstr>等线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阿涛</cp:lastModifiedBy>
  <cp:revision>128</cp:revision>
  <dcterms:created xsi:type="dcterms:W3CDTF">2023-08-09T12:44:00Z</dcterms:created>
  <dcterms:modified xsi:type="dcterms:W3CDTF">2025-01-16T01:31:22Z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2052-12.1.0.19770</vt:lpwstr>
  </property>
</Properties>
</file>