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28" r:id="rId2"/>
    <p:sldId id="4501" r:id="rId3"/>
    <p:sldId id="4479" r:id="rId4"/>
    <p:sldId id="4376" r:id="rId5"/>
    <p:sldId id="1341" r:id="rId6"/>
    <p:sldId id="4401" r:id="rId7"/>
    <p:sldId id="4434" r:id="rId8"/>
    <p:sldId id="4502" r:id="rId9"/>
    <p:sldId id="4500" r:id="rId10"/>
    <p:sldId id="256" r:id="rId11"/>
    <p:sldId id="4491" r:id="rId12"/>
    <p:sldId id="270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狙击主力 风口擒龙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2025.3.14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主线淘金购买链接：</a:t>
            </a:r>
            <a:r>
              <a:rPr lang="en-US" altLang="zh-CN" b="1" dirty="0"/>
              <a:t> https://activity.n8n8.cn/pc-page/pc/zxtj?pageId=400001276</a:t>
            </a:r>
            <a:endParaRPr lang="en-US" altLang="zh-CN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2004" y="5233416"/>
            <a:ext cx="1157680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现状：流动资金持续翻绿（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两市量能：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捕捞季节死叉（主线分歧 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节奏为王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科泰电源（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长盛轴承（机器人）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工商银行（防守）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点出现后，平均股价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次回档辅助线成功，第四次回档能否成功？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回档成功即冰点修复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2.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主线退潮风险，但金叉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死叉快速交替，博弈风险较大，做好主线切换，金叉区域关注主线高控盘龙头回档机会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531" y="814698"/>
            <a:ext cx="9181751" cy="44187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17" y="762267"/>
            <a:ext cx="2533928" cy="5436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145" y="762267"/>
            <a:ext cx="2533815" cy="54360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138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竞价策略（坚持一种成功模式）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26246" y="1574355"/>
            <a:ext cx="263017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69332" y="8806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069333" y="4914828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原价挂单</a:t>
            </a:r>
            <a:endParaRPr lang="en-US" altLang="zh-CN" sz="2000" b="1" dirty="0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77934" y="859551"/>
            <a:ext cx="674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周五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872BF9-DC8A-C35A-916D-0A5D09157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17" y="1228883"/>
            <a:ext cx="2331811" cy="5002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0" y="1"/>
            <a:ext cx="12191364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</a:t>
            </a:r>
            <a:endParaRPr lang="en-US" altLang="zh-CN" sz="44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8607" y="5529592"/>
            <a:ext cx="5168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+mn-ea"/>
              </a:rPr>
              <a:t>选股：</a:t>
            </a:r>
            <a:endParaRPr lang="en-US" altLang="zh-CN" sz="1050" b="1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①</a:t>
            </a:r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趋势符合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神奇色阶三阶全红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短中长期趋势向好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②</a:t>
            </a:r>
            <a:r>
              <a:rPr lang="zh-CN" altLang="en-US" sz="1050" b="1" dirty="0">
                <a:solidFill>
                  <a:srgbClr val="0070C0"/>
                </a:solidFill>
                <a:latin typeface="+mn-ea"/>
              </a:rPr>
              <a:t>资金符合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主力动向</a:t>
            </a:r>
            <a:r>
              <a:rPr lang="en-US" altLang="zh-CN" sz="1050" b="1" dirty="0">
                <a:solidFill>
                  <a:srgbClr val="7030A0"/>
                </a:solidFill>
                <a:latin typeface="+mn-ea"/>
              </a:rPr>
              <a:t>N</a:t>
            </a:r>
            <a:r>
              <a:rPr lang="zh-CN" altLang="en-US" sz="1050" dirty="0">
                <a:latin typeface="+mn-ea"/>
              </a:rPr>
              <a:t>倍爆量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短线主力资金出手</a:t>
            </a:r>
            <a:endParaRPr lang="en-US" altLang="zh-CN" sz="1050" dirty="0">
              <a:latin typeface="+mn-ea"/>
            </a:endParaRPr>
          </a:p>
          <a:p>
            <a:r>
              <a:rPr lang="en-US" altLang="zh-CN" sz="1050" dirty="0">
                <a:latin typeface="+mn-ea"/>
              </a:rPr>
              <a:t>③</a:t>
            </a:r>
            <a:r>
              <a:rPr lang="zh-CN" altLang="en-US" sz="105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主力洗筹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回档中期生命线时主力控盘增加丨主力动向小红</a:t>
            </a:r>
            <a:r>
              <a:rPr lang="en-US" altLang="zh-CN" sz="1050" dirty="0">
                <a:latin typeface="+mn-ea"/>
              </a:rPr>
              <a:t>/</a:t>
            </a:r>
            <a:r>
              <a:rPr lang="zh-CN" altLang="en-US" sz="1050" dirty="0">
                <a:latin typeface="+mn-ea"/>
              </a:rPr>
              <a:t>绿柱（警惕蓝柱）</a:t>
            </a:r>
            <a:endParaRPr lang="en-US" altLang="zh-CN" sz="1050" dirty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47064" y="5504209"/>
            <a:ext cx="4876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05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神奇第一色阶红柱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捕捞季节水上金叉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分时主力资金流入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分时均线附近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050" dirty="0"/>
              <a:t>①</a:t>
            </a:r>
            <a:r>
              <a:rPr lang="zh-CN" altLang="en-US" sz="1050" dirty="0">
                <a:latin typeface="+mn-ea"/>
              </a:rPr>
              <a:t>前期压力位减仓 ②捕捞季节死叉减仓 </a:t>
            </a:r>
            <a:r>
              <a:rPr lang="en-US" altLang="zh-CN" sz="1050" dirty="0">
                <a:latin typeface="+mn-ea"/>
              </a:rPr>
              <a:t>③ </a:t>
            </a:r>
            <a:r>
              <a:rPr lang="zh-CN" altLang="en-US" sz="1050" dirty="0">
                <a:latin typeface="+mn-ea"/>
              </a:rPr>
              <a:t>神奇第一色阶绿柱离场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20" y="756904"/>
            <a:ext cx="10324160" cy="47910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3.37039370078736,&quot;left&quot;:18.54968503937008,&quot;top&quot;:64.46992125984252,&quot;width&quot;:683.464645669291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1153</Words>
  <Application>Microsoft Office PowerPoint</Application>
  <PresentationFormat>宽屏</PresentationFormat>
  <Paragraphs>140</Paragraphs>
  <Slides>12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143</cp:revision>
  <dcterms:created xsi:type="dcterms:W3CDTF">2023-08-09T12:44:00Z</dcterms:created>
  <dcterms:modified xsi:type="dcterms:W3CDTF">2025-03-14T01:31:05Z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2052-12.1.0.20305</vt:lpwstr>
  </property>
</Properties>
</file>