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328" r:id="rId3"/>
    <p:sldId id="4495" r:id="rId4"/>
    <p:sldId id="4496" r:id="rId6"/>
    <p:sldId id="4479" r:id="rId7"/>
    <p:sldId id="4376" r:id="rId8"/>
    <p:sldId id="1341" r:id="rId9"/>
    <p:sldId id="4401" r:id="rId10"/>
    <p:sldId id="4434" r:id="rId11"/>
    <p:sldId id="4490" r:id="rId12"/>
    <p:sldId id="4448" r:id="rId13"/>
    <p:sldId id="256" r:id="rId14"/>
    <p:sldId id="4491" r:id="rId15"/>
    <p:sldId id="4494" r:id="rId16"/>
    <p:sldId id="270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38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26.png"/><Relationship Id="rId3" Type="http://schemas.openxmlformats.org/officeDocument/2006/relationships/tags" Target="../tags/tag35.xml"/><Relationship Id="rId2" Type="http://schemas.openxmlformats.org/officeDocument/2006/relationships/image" Target="../media/image1.png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8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2.xml"/><Relationship Id="rId2" Type="http://schemas.openxmlformats.org/officeDocument/2006/relationships/image" Target="../media/image9.png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5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9.xml"/><Relationship Id="rId2" Type="http://schemas.openxmlformats.org/officeDocument/2006/relationships/image" Target="../media/image19.png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狙击主力 风口擒龙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2025.1.10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20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周五竞价策略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67992" y="1450750"/>
            <a:ext cx="31415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反包可试首板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88301" y="89586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788302" y="492471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8926849" y="5406483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0285" y="763905"/>
            <a:ext cx="2551430" cy="5473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  <a:endParaRPr lang="zh-CN" altLang="en-US" sz="2400" spc="-100">
              <a:solidFill>
                <a:srgbClr val="FFF213"/>
              </a:solidFill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/>
              </a:solidFill>
              <a:latin typeface="Noto Sans S Chinese Medium" panose="020B0600000000000000" charset="-122"/>
              <a:ea typeface="Noto Sans S Chinese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  <a:endParaRPr lang="en-US" altLang="zh-CN" dirty="0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主线淘金购买链接：</a:t>
            </a:r>
            <a:r>
              <a:rPr lang="en-US" altLang="zh-CN" b="1" dirty="0"/>
              <a:t> https://activity.n8n8.cn/pc-page/pc/zxtj?pageId=400001276</a:t>
            </a:r>
            <a:endParaRPr lang="en-US" altLang="zh-CN" dirty="0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0" y="0"/>
            <a:ext cx="11593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神奇色阶购买链接：</a:t>
            </a:r>
            <a:r>
              <a:rPr lang="en-US" altLang="zh-CN" dirty="0"/>
              <a:t>https://m.n8n8.cn/huodong/2019/profitModel/fund_zb_sqsj?open=renewal&amp;useId=400000672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两手准备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281" y="5232168"/>
            <a:ext cx="10922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现状：流动资金持续翻绿（绿柱缩短   量能：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捕捞季节水下金叉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箱体区间震荡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距离智能辅助线还有一定的距离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两次保卫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3200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关键点位，周三下午国家队出手护盘，抱团银行股方向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题材炒作热情高涨，市场大资金顶板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AI-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数据中心龙头，题材切换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层仓位丨高股息（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银行行业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做最坚固的盾守住光明 做最锋利的矛击破黑暗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93" y="797580"/>
            <a:ext cx="9238213" cy="443458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历史正在重演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247" y="1424080"/>
            <a:ext cx="8573376" cy="4009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89" y="1424080"/>
            <a:ext cx="3061405" cy="4009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  <a:endParaRPr lang="zh-CN" altLang="en-US" b="1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  <a:endParaRPr lang="zh-CN" altLang="en-US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  <a:endParaRPr lang="zh-CN" altLang="en-US" dirty="0"/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  <a:endParaRPr lang="zh-CN" altLang="en-US" dirty="0"/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17" y="762267"/>
            <a:ext cx="2533928" cy="543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145" y="762267"/>
            <a:ext cx="2533815" cy="543606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波段做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T——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8607" y="5529592"/>
            <a:ext cx="45408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+mn-ea"/>
              </a:rPr>
              <a:t>选股：</a:t>
            </a:r>
            <a:endParaRPr lang="en-US" altLang="zh-CN" sz="1050" b="1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①</a:t>
            </a:r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神奇色阶三阶全红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短中长期趋势向好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②</a:t>
            </a:r>
            <a:r>
              <a:rPr lang="zh-CN" altLang="en-US" sz="105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资金符合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回档中期生命线时主力控盘增加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主力洗筹</a:t>
            </a:r>
            <a:endParaRPr lang="en-US" altLang="zh-CN" sz="1050" dirty="0">
              <a:latin typeface="+mn-ea"/>
            </a:endParaRPr>
          </a:p>
          <a:p>
            <a:r>
              <a:rPr lang="en-US" altLang="zh-CN" sz="1050" dirty="0">
                <a:latin typeface="+mn-ea"/>
              </a:rPr>
              <a:t>③</a:t>
            </a:r>
            <a:r>
              <a:rPr lang="zh-CN" altLang="en-US" sz="1050" b="1" dirty="0">
                <a:solidFill>
                  <a:srgbClr val="0070C0"/>
                </a:solidFill>
                <a:latin typeface="+mn-ea"/>
              </a:rPr>
              <a:t>业绩符合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滚动净利润紫柱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业绩预期向好</a:t>
            </a:r>
            <a:endParaRPr lang="en-US" altLang="zh-CN" sz="1050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0830" y="5504209"/>
            <a:ext cx="4876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05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神奇第一色阶红柱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捕捞季节强势金叉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主力资金流入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分时均线附近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b="1" dirty="0">
                <a:solidFill>
                  <a:srgbClr val="00B050"/>
                </a:solidFill>
              </a:rPr>
              <a:t>卖点：</a:t>
            </a:r>
            <a:endParaRPr lang="zh-CN" altLang="en-US" sz="1050" b="1" dirty="0">
              <a:solidFill>
                <a:srgbClr val="00B050"/>
              </a:solidFill>
            </a:endParaRPr>
          </a:p>
          <a:p>
            <a:r>
              <a:rPr lang="zh-CN" altLang="en-US" sz="1050" dirty="0"/>
              <a:t>①</a:t>
            </a:r>
            <a:r>
              <a:rPr lang="zh-CN" altLang="en-US" sz="1050" dirty="0">
                <a:latin typeface="+mn-ea"/>
              </a:rPr>
              <a:t>前期压力位减仓 ②捕捞季节死叉减仓 </a:t>
            </a:r>
            <a:r>
              <a:rPr lang="en-US" altLang="zh-CN" sz="1050" dirty="0">
                <a:latin typeface="+mn-ea"/>
              </a:rPr>
              <a:t>③ </a:t>
            </a:r>
            <a:r>
              <a:rPr lang="zh-CN" altLang="en-US" sz="1050" dirty="0">
                <a:latin typeface="+mn-ea"/>
              </a:rPr>
              <a:t>神奇第一色阶绿柱离场</a:t>
            </a:r>
            <a:endParaRPr lang="zh-CN" altLang="en-US" sz="105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87" y="856545"/>
            <a:ext cx="10015167" cy="46476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COMMONDATA" val="eyJoZGlkIjoiOGJjYjkxNzUzZjdhZTNhNDg4NTRkYjQyMTI3ZTg4Njc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2032</Words>
  <Application>WPS 演示</Application>
  <PresentationFormat>宽屏</PresentationFormat>
  <Paragraphs>183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Wingdings</vt:lpstr>
      <vt:lpstr>优设标题黑</vt:lpstr>
      <vt:lpstr>Noto Sans S Chinese Medium</vt:lpstr>
      <vt:lpstr>Calibri</vt:lpstr>
      <vt:lpstr>Arial Unicode MS</vt:lpstr>
      <vt:lpstr>等线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123</cp:revision>
  <dcterms:created xsi:type="dcterms:W3CDTF">2023-08-09T12:44:00Z</dcterms:created>
  <dcterms:modified xsi:type="dcterms:W3CDTF">2025-01-10T01:27:39Z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2052-12.1.0.19770</vt:lpwstr>
  </property>
</Properties>
</file>