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5" r:id="rId6"/>
    <p:sldId id="4492" r:id="rId7"/>
    <p:sldId id="4514" r:id="rId8"/>
    <p:sldId id="4512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3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4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L2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探主力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2025.6.11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5292090"/>
            <a:ext cx="1069467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辅助线之上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牛熊线走平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连续四日翻红（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龙虎情绪活跃（局部赚钱效应）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横向样本统计：短线上攻窄幅震荡，中线上攻强势向上（主力控盘）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，操作流动资金翻红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主力控盘递增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" y="861060"/>
            <a:ext cx="11136630" cy="4431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" y="732155"/>
            <a:ext cx="7332980" cy="55010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7800340" y="1087120"/>
            <a:ext cx="4200525" cy="4102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稀土</a:t>
            </a:r>
            <a:r>
              <a:rPr lang="" altLang="en-US"/>
              <a:t> </a:t>
            </a:r>
            <a:r>
              <a:rPr lang="zh-CN" altLang="en-US"/>
              <a:t>：章盟主、陈小群合力布局宁波韵升，陈小群、宁波桑田路合力布局英思特，陈小群买入中科磁业等，多家游资协同买卖，体现游资群体对板块的共识，资金联动性强，强化板块热度</a:t>
            </a:r>
            <a:r>
              <a:rPr lang="en-US" altLang="zh-CN"/>
              <a:t> 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金融科技</a:t>
            </a:r>
            <a:r>
              <a:rPr lang="en-US" altLang="zh-CN"/>
              <a:t> / </a:t>
            </a:r>
            <a:r>
              <a:rPr lang="zh-CN" altLang="en-US"/>
              <a:t>稳定币（关联南华期货等）</a:t>
            </a:r>
            <a:r>
              <a:rPr lang="" altLang="en-US"/>
              <a:t> </a:t>
            </a:r>
            <a:r>
              <a:rPr lang="zh-CN" altLang="en-US"/>
              <a:t>：中山东路、消闲派等对兆日科技、南华期货有操作，虽有买有卖，但资金反复博弈，说明板块有资金关注，是情绪发酵的方向之一</a:t>
            </a:r>
            <a:r>
              <a:rPr lang="en-US" altLang="zh-CN"/>
              <a:t> 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核聚变（融发核电）</a:t>
            </a:r>
            <a:r>
              <a:rPr lang="" altLang="en-US"/>
              <a:t> </a:t>
            </a:r>
            <a:r>
              <a:rPr lang="zh-CN" altLang="en-US"/>
              <a:t>：成都系、消闲派、宁波桑田路等均有买入，多游资合力，聚焦个股。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聚焦稳定币与稀土永磁（稀土出口许可证），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IP </a:t>
            </a:r>
            <a:r>
              <a:rPr lang="zh-CN" altLang="en-US"/>
              <a:t>经济、核聚变、</a:t>
            </a:r>
            <a:r>
              <a:rPr lang="en-US" altLang="zh-CN"/>
              <a:t>CPO</a:t>
            </a:r>
            <a:r>
              <a:rPr lang="zh-CN" altLang="en-US"/>
              <a:t>等概念板块亦间歇性活跃，形成多热点轮动的市场格局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915670"/>
            <a:ext cx="6632575" cy="4450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15" y="915670"/>
            <a:ext cx="4751705" cy="21824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62255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智能盯盘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选股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71740" y="914400"/>
            <a:ext cx="3423920" cy="498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搜索板块名称</a:t>
            </a:r>
            <a:r>
              <a:rPr lang="en-US" altLang="zh-CN"/>
              <a:t>--</a:t>
            </a:r>
            <a:r>
              <a:rPr lang="zh-CN" altLang="en-US"/>
              <a:t>稀土、稳定币</a:t>
            </a:r>
            <a:r>
              <a:rPr lang="en-US" altLang="zh-CN"/>
              <a:t>...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可选指标：</a:t>
            </a:r>
            <a:endParaRPr lang="zh-CN" altLang="en-US"/>
          </a:p>
          <a:p>
            <a:r>
              <a:rPr lang="zh-CN" altLang="en-US"/>
              <a:t>主力连续控盘</a:t>
            </a:r>
            <a:r>
              <a:rPr lang="en-US" altLang="zh-CN"/>
              <a:t>+</a:t>
            </a:r>
            <a:r>
              <a:rPr lang="zh-CN" altLang="en-US"/>
              <a:t>流动资金</a:t>
            </a:r>
            <a:r>
              <a:rPr lang="en-US" altLang="zh-CN"/>
              <a:t>3</a:t>
            </a:r>
            <a:r>
              <a:rPr lang="zh-CN" altLang="en-US"/>
              <a:t>天翻红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主力连续控盘</a:t>
            </a:r>
            <a:r>
              <a:rPr lang="en-US" altLang="zh-CN">
                <a:sym typeface="+mn-ea"/>
              </a:rPr>
              <a:t>+</a:t>
            </a:r>
            <a:r>
              <a:rPr lang="zh-CN">
                <a:sym typeface="+mn-ea"/>
              </a:rPr>
              <a:t>主力动向变紫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" y="1237615"/>
            <a:ext cx="6498590" cy="4497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演示</Application>
  <PresentationFormat>宽屏</PresentationFormat>
  <Paragraphs>75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243</cp:revision>
  <dcterms:created xsi:type="dcterms:W3CDTF">2024-01-18T12:59:00Z</dcterms:created>
  <dcterms:modified xsi:type="dcterms:W3CDTF">2025-06-12T11:27:14Z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4123537E9D854918B4C4B6FDF84EB4AD_13</vt:lpwstr>
  </property>
  <property fmtid="{D5CDD505-2E9C-101B-9397-08002B2CF9AE}" pid="3" name="KSOProductBuildVer">
    <vt:lpwstr>2052-12.1.0.21171</vt:lpwstr>
  </property>
</Properties>
</file>