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13" r:id="rId4"/>
    <p:sldId id="4515" r:id="rId6"/>
    <p:sldId id="4492" r:id="rId7"/>
    <p:sldId id="4514" r:id="rId8"/>
    <p:sldId id="4512" r:id="rId9"/>
    <p:sldId id="27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8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3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14.png"/><Relationship Id="rId3" Type="http://schemas.openxmlformats.org/officeDocument/2006/relationships/tags" Target="../tags/tag26.xml"/><Relationship Id="rId2" Type="http://schemas.openxmlformats.org/officeDocument/2006/relationships/image" Target="../media/image1.png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L2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探主力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2025.6.18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530" y="5292090"/>
            <a:ext cx="1069467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点（盘中一度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辅助线之上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牛熊线走平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连续翻绿三天（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1.19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龙虎情绪低迷（谁主导了龙虎情绪？）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横向样本统计：短线上攻窄幅向下，中线上攻趋势向下（主力控盘）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成以内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，操作流动资金翻红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主力控盘递增，逢高减仓，止跌低吸。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842645"/>
            <a:ext cx="11344910" cy="44500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62190" y="807720"/>
            <a:ext cx="4533900" cy="4102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PCB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资金动作：沪电股份</a:t>
            </a:r>
            <a:r>
              <a:rPr lang="en-US" altLang="zh-CN"/>
              <a:t>--</a:t>
            </a:r>
            <a:r>
              <a:rPr lang="zh-CN" altLang="en-US"/>
              <a:t>章盟主买</a:t>
            </a:r>
            <a:r>
              <a:rPr lang="en-US" altLang="zh-CN"/>
              <a:t> 1.9 </a:t>
            </a:r>
            <a:r>
              <a:rPr lang="zh-CN" altLang="en-US"/>
              <a:t>亿、作手新一买</a:t>
            </a:r>
            <a:r>
              <a:rPr lang="en-US" altLang="zh-CN"/>
              <a:t> 1.78 </a:t>
            </a:r>
            <a:r>
              <a:rPr lang="zh-CN" altLang="en-US"/>
              <a:t>亿、消闲派买</a:t>
            </a:r>
            <a:r>
              <a:rPr lang="en-US" altLang="zh-CN"/>
              <a:t> 2.36 </a:t>
            </a:r>
            <a:r>
              <a:rPr lang="zh-CN" altLang="en-US"/>
              <a:t>亿</a:t>
            </a:r>
            <a:r>
              <a:rPr lang="en-US" altLang="zh-CN"/>
              <a:t> </a:t>
            </a:r>
            <a:r>
              <a:rPr lang="zh-CN" altLang="en-US"/>
              <a:t>，上塘路卖</a:t>
            </a:r>
            <a:r>
              <a:rPr lang="en-US" altLang="zh-CN"/>
              <a:t> 7396 </a:t>
            </a:r>
            <a:r>
              <a:rPr lang="zh-CN" altLang="en-US"/>
              <a:t>万。游资集中火力做多，是今日市场调整主动引导的方向，后续关注分歧承接力。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区块链：</a:t>
            </a:r>
            <a:endParaRPr lang="zh-CN" altLang="en-US"/>
          </a:p>
          <a:p>
            <a:r>
              <a:rPr lang="zh-CN" altLang="en-US"/>
              <a:t>资金动作：炒股养家买东信和平</a:t>
            </a:r>
            <a:r>
              <a:rPr lang="en-US" altLang="zh-CN"/>
              <a:t>5521</a:t>
            </a:r>
            <a:r>
              <a:rPr lang="zh-CN" altLang="en-US"/>
              <a:t>万，宁波桑田买协鑫能科</a:t>
            </a:r>
            <a:r>
              <a:rPr lang="en-US" altLang="zh-CN"/>
              <a:t>7908</a:t>
            </a:r>
            <a:r>
              <a:rPr lang="zh-CN" altLang="en-US"/>
              <a:t>万、东信和平</a:t>
            </a:r>
            <a:r>
              <a:rPr lang="en-US" altLang="zh-CN"/>
              <a:t>2593</a:t>
            </a:r>
            <a:r>
              <a:rPr lang="zh-CN" altLang="en-US"/>
              <a:t>万，中山东路卖创识科技</a:t>
            </a:r>
            <a:r>
              <a:rPr lang="en-US" altLang="zh-CN"/>
              <a:t>4096</a:t>
            </a:r>
            <a:r>
              <a:rPr lang="zh-CN" altLang="en-US"/>
              <a:t>万、金一文化</a:t>
            </a:r>
            <a:r>
              <a:rPr lang="en-US" altLang="zh-CN"/>
              <a:t>2211</a:t>
            </a:r>
            <a:r>
              <a:rPr lang="zh-CN" altLang="en-US"/>
              <a:t>万，成都系卖金一文化</a:t>
            </a:r>
            <a:r>
              <a:rPr lang="en-US" altLang="zh-CN"/>
              <a:t>1764</a:t>
            </a:r>
            <a:r>
              <a:rPr lang="zh-CN" altLang="en-US"/>
              <a:t>万，消闲派买南华期货</a:t>
            </a:r>
            <a:r>
              <a:rPr lang="en-US" altLang="zh-CN"/>
              <a:t>6343</a:t>
            </a:r>
            <a:r>
              <a:rPr lang="zh-CN" altLang="en-US"/>
              <a:t>万</a:t>
            </a:r>
            <a:r>
              <a:rPr lang="en-US" altLang="zh-CN"/>
              <a:t> </a:t>
            </a:r>
            <a:r>
              <a:rPr lang="zh-CN" altLang="en-US"/>
              <a:t>。有买有卖，区块链有部分资金尝试，但未形成统一做多节奏。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稀土：</a:t>
            </a:r>
            <a:endParaRPr lang="zh-CN" altLang="en-US"/>
          </a:p>
          <a:p>
            <a:r>
              <a:rPr lang="zh-CN" altLang="en-US"/>
              <a:t>资金动作：方新侠卖宁波韵升</a:t>
            </a:r>
            <a:r>
              <a:rPr lang="en-US" altLang="zh-CN"/>
              <a:t>8881</a:t>
            </a:r>
            <a:r>
              <a:rPr lang="zh-CN" altLang="en-US"/>
              <a:t>万，陈小群卖宁波韵升</a:t>
            </a:r>
            <a:r>
              <a:rPr lang="en-US" altLang="zh-CN"/>
              <a:t>6097</a:t>
            </a:r>
            <a:r>
              <a:rPr lang="zh-CN" altLang="en-US"/>
              <a:t>万。游资兑现，筹码抛压加重。</a:t>
            </a:r>
            <a:endParaRPr lang="zh-CN" altLang="en-US"/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" y="807720"/>
            <a:ext cx="6980555" cy="54190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" y="812165"/>
            <a:ext cx="6617970" cy="36391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860" y="915670"/>
            <a:ext cx="3943350" cy="2552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0220" y="4658360"/>
            <a:ext cx="1060069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下午市场在稳定币和</a:t>
            </a:r>
            <a:r>
              <a:rPr lang="en-US" altLang="zh-CN"/>
              <a:t>cpo/pcb</a:t>
            </a:r>
            <a:r>
              <a:rPr lang="zh-CN" altLang="en-US"/>
              <a:t>（业绩炒作）带动下，大盘迎来小幅修复，稳定币尾盘虽有分歧，但是板块还没有出现明显的退潮迹象，接下来需要观察稳定币能否分歧转修复，这样才能延续市场做多情绪。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消费破位；创新药和稀土调整幅度加大，朝着辅助线找支撑。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860800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86016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6012180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601218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4290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智能盯盘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选股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71740" y="914400"/>
            <a:ext cx="3423920" cy="4984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搜索板块名称</a:t>
            </a:r>
            <a:r>
              <a:rPr lang="en-US" altLang="zh-CN"/>
              <a:t>--PCB</a:t>
            </a:r>
            <a:r>
              <a:rPr lang="en-US" altLang="zh-CN"/>
              <a:t>...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可选指标：</a:t>
            </a:r>
            <a:endParaRPr lang="zh-CN" altLang="en-US"/>
          </a:p>
          <a:p>
            <a:r>
              <a:rPr lang="zh-CN" altLang="en-US"/>
              <a:t>主力连续控盘</a:t>
            </a:r>
            <a:r>
              <a:rPr lang="en-US" altLang="zh-CN"/>
              <a:t>+</a:t>
            </a:r>
            <a:r>
              <a:rPr lang="zh-CN" altLang="en-US"/>
              <a:t>流动资金</a:t>
            </a:r>
            <a:r>
              <a:rPr lang="en-US" altLang="zh-CN"/>
              <a:t>3</a:t>
            </a:r>
            <a:r>
              <a:rPr lang="zh-CN" altLang="en-US"/>
              <a:t>天翻红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主力连续控盘</a:t>
            </a:r>
            <a:r>
              <a:rPr lang="en-US" altLang="zh-CN">
                <a:sym typeface="+mn-ea"/>
              </a:rPr>
              <a:t>+</a:t>
            </a:r>
            <a:r>
              <a:rPr lang="zh-CN">
                <a:sym typeface="+mn-ea"/>
              </a:rPr>
              <a:t>主力动向变紫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914400"/>
            <a:ext cx="7247890" cy="53447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Y2VjMWU5MTk5OGQyZDRjNDI5M2FkMjMzMDk5YzdjNm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WPS 演示</Application>
  <PresentationFormat>宽屏</PresentationFormat>
  <Paragraphs>82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244</cp:revision>
  <dcterms:created xsi:type="dcterms:W3CDTF">2024-01-18T12:59:00Z</dcterms:created>
  <dcterms:modified xsi:type="dcterms:W3CDTF">2025-06-18T12:43:53Z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8F686A7E42A84F51803DCD98F266382D_13</vt:lpwstr>
  </property>
  <property fmtid="{D5CDD505-2E9C-101B-9397-08002B2CF9AE}" pid="3" name="KSOProductBuildVer">
    <vt:lpwstr>2052-12.1.0.21541</vt:lpwstr>
  </property>
</Properties>
</file>