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13" r:id="rId4"/>
    <p:sldId id="4516" r:id="rId6"/>
    <p:sldId id="4515" r:id="rId7"/>
    <p:sldId id="4492" r:id="rId8"/>
    <p:sldId id="4514" r:id="rId9"/>
    <p:sldId id="4512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8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8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6.xml"/><Relationship Id="rId2" Type="http://schemas.openxmlformats.org/officeDocument/2006/relationships/image" Target="../media/image13.png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14.png"/><Relationship Id="rId3" Type="http://schemas.openxmlformats.org/officeDocument/2006/relationships/tags" Target="../tags/tag28.xml"/><Relationship Id="rId2" Type="http://schemas.openxmlformats.org/officeDocument/2006/relationships/image" Target="../media/image1.png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L2</a:t>
            </a: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探主力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2025.6.19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0530" y="5292090"/>
            <a:ext cx="1069467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趋势：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初步辅助线之下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牛熊线走平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资金：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连续翻红三天（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1.25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万亿，下跌放量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横向样本统计：短线上攻窄幅向下，中线上攻趋势向下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endParaRPr lang="en-US" altLang="zh-CN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思考值不值得出手，聚焦少数下跌图形没走差，日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跌幅小于三个点，流动资金翻红。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" y="817245"/>
            <a:ext cx="10987405" cy="43510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赚钱效应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-</a:t>
            </a: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中证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1000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62190" y="1242695"/>
            <a:ext cx="4533900" cy="41021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977265"/>
            <a:ext cx="11068685" cy="42716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5780" y="5494655"/>
            <a:ext cx="80086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短期支撑：</a:t>
            </a:r>
            <a:r>
              <a:rPr lang="en-US" altLang="zh-CN">
                <a:sym typeface="+mn-ea"/>
              </a:rPr>
              <a:t>6000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中期支撑：</a:t>
            </a:r>
            <a:r>
              <a:rPr lang="en-US" altLang="zh-CN">
                <a:sym typeface="+mn-ea"/>
              </a:rPr>
              <a:t>5800</a:t>
            </a:r>
            <a:endParaRPr lang="en-US" altLang="zh-CN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62190" y="1242695"/>
            <a:ext cx="4533900" cy="41021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固态电池：成都系买入（海科新源、盛新锂能、诺德股份</a:t>
            </a:r>
            <a:r>
              <a:rPr lang="en-US" altLang="zh-CN"/>
              <a:t> </a:t>
            </a:r>
            <a:r>
              <a:rPr lang="zh-CN" altLang="en-US"/>
              <a:t>）</a:t>
            </a:r>
            <a:r>
              <a:rPr lang="en-US" altLang="zh-CN"/>
              <a:t>+ </a:t>
            </a:r>
            <a:r>
              <a:rPr lang="zh-CN" altLang="en-US"/>
              <a:t>中山东路买入（科恒股份</a:t>
            </a:r>
            <a:r>
              <a:rPr lang="en-US" altLang="zh-CN"/>
              <a:t> </a:t>
            </a:r>
            <a:r>
              <a:rPr lang="zh-CN" altLang="en-US"/>
              <a:t>），多游资共同盯上，属于今日平铺买入最多的主题，后续观察板块内趋势标、补涨标能不能走出持续性。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短剧：成都系（百纳千成</a:t>
            </a:r>
            <a:r>
              <a:rPr lang="en-US" altLang="zh-CN"/>
              <a:t> </a:t>
            </a:r>
            <a:r>
              <a:rPr lang="zh-CN" altLang="en-US"/>
              <a:t>）、佛山系（百纳千成</a:t>
            </a:r>
            <a:r>
              <a:rPr lang="en-US" altLang="zh-CN"/>
              <a:t> </a:t>
            </a:r>
            <a:r>
              <a:rPr lang="zh-CN" altLang="en-US"/>
              <a:t>）、中山东路（慈文传媒</a:t>
            </a:r>
            <a:r>
              <a:rPr lang="en-US" altLang="zh-CN"/>
              <a:t> </a:t>
            </a:r>
            <a:r>
              <a:rPr lang="zh-CN" altLang="en-US"/>
              <a:t>）均有布局，资金围绕头部标的（百纳千成获多游资买入</a:t>
            </a:r>
            <a:r>
              <a:rPr lang="en-US" altLang="zh-CN"/>
              <a:t> </a:t>
            </a:r>
            <a:r>
              <a:rPr lang="zh-CN" altLang="en-US"/>
              <a:t>）博弈。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脑机接口</a:t>
            </a:r>
            <a:r>
              <a:rPr lang="en-US" altLang="zh-CN"/>
              <a:t> / </a:t>
            </a:r>
            <a:r>
              <a:rPr lang="zh-CN" altLang="en-US"/>
              <a:t>创新医疗：章盟主独买创新医疗，题材偏新、辨识度高，游资试错博弈。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区块链：宁波桑田卖协鑫能科，消闲派买安妮股份，资金分歧。</a:t>
            </a:r>
            <a:endParaRPr lang="zh-CN" altLang="en-US"/>
          </a:p>
        </p:txBody>
      </p:sp>
      <p:pic>
        <p:nvPicPr>
          <p:cNvPr id="2" name="图片 1" descr="b43da4af2434b5fd070b59633a13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916940"/>
            <a:ext cx="6908165" cy="5066665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4805" y="3810635"/>
            <a:ext cx="1152271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固态电池：固态电池论坛将于</a:t>
            </a:r>
            <a:r>
              <a:rPr lang="en-US" altLang="zh-CN"/>
              <a:t>6</a:t>
            </a:r>
            <a:r>
              <a:rPr lang="zh-CN" altLang="en-US"/>
              <a:t>月</a:t>
            </a:r>
            <a:r>
              <a:rPr lang="en-US" altLang="zh-CN"/>
              <a:t>25</a:t>
            </a:r>
            <a:r>
              <a:rPr lang="zh-CN" altLang="en-US"/>
              <a:t>日在苏州举行，冲高回落，次日修复或者横几天再上。</a:t>
            </a:r>
            <a:endParaRPr lang="zh-CN" altLang="en-US"/>
          </a:p>
          <a:p>
            <a:r>
              <a:rPr lang="zh-CN" altLang="en-US"/>
              <a:t>伊以冲突：油气，聚焦龙头</a:t>
            </a:r>
            <a:r>
              <a:rPr lang="en-US" altLang="zh-CN"/>
              <a:t>-</a:t>
            </a:r>
            <a:r>
              <a:rPr lang="zh-CN" altLang="en-US"/>
              <a:t>准油股份、山东墨龙，周末局势可能会有变化。</a:t>
            </a:r>
            <a:endParaRPr lang="zh-CN" altLang="en-US"/>
          </a:p>
          <a:p>
            <a:r>
              <a:rPr lang="zh-CN" altLang="en-US"/>
              <a:t>区块链：龙头协鑫能科直接高开低走，尾盘一度砸跌停，时代出版</a:t>
            </a:r>
            <a:r>
              <a:rPr lang="en-US" altLang="zh-CN"/>
              <a:t>2</a:t>
            </a:r>
            <a:r>
              <a:rPr lang="zh-CN" altLang="en-US"/>
              <a:t>连板补涨，短期走势不明朗，次日观察协鑫能科能不能修复。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策略：找准指数止跌企稳，配合情绪共振的节点，参与领涨的方向；找预期较高的板块内找调整相对抗跌，有辨识度的人气股埋伏，博弈资金回流该方向后冲高套利（稳定币，油气，创新药，固态电池，</a:t>
            </a:r>
            <a:r>
              <a:rPr lang="en-US" altLang="zh-CN"/>
              <a:t>PCB/CPO</a:t>
            </a:r>
            <a:r>
              <a:rPr lang="zh-CN" altLang="en-US"/>
              <a:t>）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" y="915670"/>
            <a:ext cx="6817995" cy="28073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3860800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386016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35420" y="6012180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262255" y="601218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535420" y="342900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智能盯盘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选股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29880" y="914400"/>
            <a:ext cx="3423920" cy="49847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搜索板块名称</a:t>
            </a:r>
            <a:r>
              <a:rPr lang="en-US" altLang="zh-CN"/>
              <a:t>--</a:t>
            </a:r>
            <a:r>
              <a:rPr lang="zh-CN"/>
              <a:t>固态电池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可选指标：</a:t>
            </a:r>
            <a:endParaRPr lang="zh-CN" altLang="en-US"/>
          </a:p>
          <a:p>
            <a:r>
              <a:rPr lang="zh-CN" altLang="en-US"/>
              <a:t>流动资金</a:t>
            </a:r>
            <a:r>
              <a:rPr lang="en-US" altLang="zh-CN"/>
              <a:t>3</a:t>
            </a:r>
            <a:r>
              <a:rPr lang="zh-CN" altLang="en-US"/>
              <a:t>天翻红</a:t>
            </a:r>
            <a:endParaRPr lang="zh-CN" altLang="en-US"/>
          </a:p>
          <a:p>
            <a:endParaRPr lang="zh-CN" altLang="en-US"/>
          </a:p>
          <a:p>
            <a:r>
              <a:rPr lang="zh-CN">
                <a:sym typeface="+mn-ea"/>
              </a:rPr>
              <a:t>主力动向变紫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" y="914400"/>
            <a:ext cx="7065010" cy="50876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COMMONDATA" val="eyJoZGlkIjoiY2VjMWU5MTk5OGQyZDRjNDI5M2FkMjMzMDk5YzdjNm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Application>WPS 演示</Application>
  <PresentationFormat>宽屏</PresentationFormat>
  <Paragraphs>87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245</cp:revision>
  <dcterms:created xsi:type="dcterms:W3CDTF">2024-01-18T12:59:00Z</dcterms:created>
  <dcterms:modified xsi:type="dcterms:W3CDTF">2025-06-19T12:21:32Z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F4005643B4B243A2B6D847643E2F8B7B_13</vt:lpwstr>
  </property>
  <property fmtid="{D5CDD505-2E9C-101B-9397-08002B2CF9AE}" pid="3" name="KSOProductBuildVer">
    <vt:lpwstr>2052-12.1.0.21541</vt:lpwstr>
  </property>
</Properties>
</file>