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13" r:id="rId4"/>
    <p:sldId id="4515" r:id="rId6"/>
    <p:sldId id="4516" r:id="rId7"/>
    <p:sldId id="4492" r:id="rId8"/>
    <p:sldId id="4514" r:id="rId9"/>
    <p:sldId id="27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8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13.png"/><Relationship Id="rId3" Type="http://schemas.openxmlformats.org/officeDocument/2006/relationships/tags" Target="../tags/tag26.xml"/><Relationship Id="rId2" Type="http://schemas.openxmlformats.org/officeDocument/2006/relationships/image" Target="../media/image1.png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强势震荡，高低切换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2025.7.2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530" y="5292090"/>
            <a:ext cx="606552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初步辅助线上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熊线走平  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翻红（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1.37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横向样本统计：短线上攻向上，中线上攻趋势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策略：强势震荡格局，高低切换，聚焦相对低位</a:t>
            </a:r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资金翻红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837565"/>
            <a:ext cx="11229975" cy="42608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00190" y="851535"/>
            <a:ext cx="5172075" cy="4859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300" b="1">
                <a:solidFill>
                  <a:schemeClr val="tx1"/>
                </a:solidFill>
              </a:rPr>
              <a:t>军工：多游资参与，章盟主买卖飞亚达（三日）、成都系操作中船应急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、际华集团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，消闲派布局中船应急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、湖南天雁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，中山东路关注中船应急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、湖南天雁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。整体呈现资金双向流动，有买入也有卖出，说明资金对军工个股分歧与博弈并存，但参与度高，板块热度较高。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ym typeface="+mn-ea"/>
            </a:endParaRPr>
          </a:p>
          <a:p>
            <a:r>
              <a:rPr lang="zh-CN" altLang="en-US" sz="1300" b="1">
                <a:sym typeface="+mn-ea"/>
              </a:rPr>
              <a:t>区块链：作手新一、上塘路、流沙河参与御银股份、协鑫能源，有买入动作，虽未形成大规模集中流入。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光刻机</a:t>
            </a:r>
            <a:r>
              <a:rPr lang="en-US" altLang="zh-CN" sz="1300" b="1">
                <a:solidFill>
                  <a:schemeClr val="tx1"/>
                </a:solidFill>
              </a:rPr>
              <a:t>/</a:t>
            </a:r>
            <a:r>
              <a:rPr lang="zh-CN" altLang="en-US" sz="1300" b="1">
                <a:solidFill>
                  <a:schemeClr val="tx1"/>
                </a:solidFill>
              </a:rPr>
              <a:t>光刻胶：消闲派、流沙河、佛山系操作凯美特气、红宝丽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，佛山系大额买入凯美特气（</a:t>
            </a:r>
            <a:r>
              <a:rPr lang="en-US" altLang="zh-CN" sz="1300" b="1">
                <a:solidFill>
                  <a:schemeClr val="tx1"/>
                </a:solidFill>
              </a:rPr>
              <a:t>1.09</a:t>
            </a:r>
            <a:r>
              <a:rPr lang="zh-CN" altLang="en-US" sz="1300" b="1">
                <a:solidFill>
                  <a:schemeClr val="tx1"/>
                </a:solidFill>
              </a:rPr>
              <a:t>亿），虽有卖出动作，但大额买入体现资金对该板块核心标的关注，板块有脉冲式热度。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ym typeface="+mn-ea"/>
              </a:rPr>
              <a:t>铜：章盟主、炒股养家、中山东路均买入北方铜业，资金流入明显，说明铜方向受游资青睐，聚焦标杆个股</a:t>
            </a:r>
            <a:r>
              <a:rPr lang="zh-CN" altLang="en-US" sz="1300" b="1">
                <a:solidFill>
                  <a:srgbClr val="FF0000"/>
                </a:solidFill>
                <a:sym typeface="+mn-ea"/>
              </a:rPr>
              <a:t>（大宗商品的强势，美元指数持续走弱有利于大宗商品的上涨（</a:t>
            </a:r>
            <a:r>
              <a:rPr lang="en-US" altLang="zh-CN" sz="1300" b="1">
                <a:solidFill>
                  <a:srgbClr val="FF0000"/>
                </a:solidFill>
                <a:sym typeface="+mn-ea"/>
              </a:rPr>
              <a:t>9</a:t>
            </a:r>
            <a:r>
              <a:rPr lang="zh-CN" altLang="en-US" sz="1300" b="1">
                <a:solidFill>
                  <a:srgbClr val="FF0000"/>
                </a:solidFill>
                <a:sym typeface="+mn-ea"/>
              </a:rPr>
              <a:t>月美联储降息））。</a:t>
            </a:r>
            <a:endParaRPr lang="zh-CN" altLang="en-US" sz="1300" b="1">
              <a:solidFill>
                <a:schemeClr val="tx1"/>
              </a:solidFill>
              <a:sym typeface="+mn-ea"/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ym typeface="+mn-ea"/>
              </a:rPr>
              <a:t>深海经济：成都系、消闲派买入国联水产、深水海纳</a:t>
            </a:r>
            <a:r>
              <a:rPr lang="en-US" altLang="zh-CN" sz="1300" b="1">
                <a:sym typeface="+mn-ea"/>
              </a:rPr>
              <a:t> </a:t>
            </a:r>
            <a:r>
              <a:rPr lang="zh-CN" altLang="en-US" sz="1300" b="1">
                <a:sym typeface="+mn-ea"/>
              </a:rPr>
              <a:t>，资金持续流入相关个股，说明该板块受游资挖掘，成为资金布局方向之一，热度逐步显现。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ym typeface="+mn-ea"/>
              </a:rPr>
              <a:t>光伏：成都系操作秀强股份、双良节能</a:t>
            </a:r>
            <a:r>
              <a:rPr lang="en-US" altLang="zh-CN" sz="1300" b="1">
                <a:sym typeface="+mn-ea"/>
              </a:rPr>
              <a:t> </a:t>
            </a:r>
            <a:r>
              <a:rPr lang="zh-CN" altLang="en-US" sz="1300" b="1">
                <a:sym typeface="+mn-ea"/>
              </a:rPr>
              <a:t>，中山东路卖出赛伍技术</a:t>
            </a:r>
            <a:r>
              <a:rPr lang="en-US" altLang="zh-CN" sz="1300" b="1">
                <a:sym typeface="+mn-ea"/>
              </a:rPr>
              <a:t> </a:t>
            </a:r>
            <a:r>
              <a:rPr lang="zh-CN" altLang="en-US" sz="1300" b="1">
                <a:sym typeface="+mn-ea"/>
              </a:rPr>
              <a:t>，资金有进有出，存在分歧，但成都系连续买入光伏股，表明部分游资看好，板块有活跃因子。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" y="966470"/>
            <a:ext cx="4907280" cy="47440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8205" y="5172710"/>
            <a:ext cx="115227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旧主题</a:t>
            </a:r>
            <a:r>
              <a:rPr lang="en-US" altLang="zh-CN"/>
              <a:t>-</a:t>
            </a:r>
            <a:r>
              <a:rPr lang="zh-CN" altLang="en-US"/>
              <a:t>稳定币</a:t>
            </a:r>
            <a:r>
              <a:rPr lang="en-US" altLang="zh-CN"/>
              <a:t>/</a:t>
            </a:r>
            <a:r>
              <a:rPr lang="zh-CN" altLang="en-US"/>
              <a:t>区块链，反复加强但没有持续爆发，没有借助指数强上强，活跃度下降，退潮。</a:t>
            </a:r>
            <a:endParaRPr lang="zh-CN" altLang="en-US"/>
          </a:p>
          <a:p>
            <a:r>
              <a:rPr lang="zh-CN" altLang="en-US"/>
              <a:t>固态电池，金融科技，军工。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35" y="1116965"/>
            <a:ext cx="9195435" cy="39046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11670" y="2010410"/>
            <a:ext cx="4769485" cy="3288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海洋经济</a:t>
            </a:r>
            <a:r>
              <a:rPr lang="en-US" altLang="zh-CN"/>
              <a:t>-</a:t>
            </a:r>
            <a:r>
              <a:rPr lang="zh-CN" altLang="en-US"/>
              <a:t>中央财经委员会会议消息刺激（聚焦前排，前排基本一字，博弈次日溢价，之后博弈弱转强（冲高回落再回封，早信早上））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反内卷</a:t>
            </a:r>
            <a:r>
              <a:rPr lang="en-US" altLang="zh-CN"/>
              <a:t>-</a:t>
            </a:r>
            <a:r>
              <a:rPr lang="zh-CN" altLang="en-US"/>
              <a:t>钢铁、水泥、光伏（启动第一天，板块容量大，次日偏顺势，后面看分歧判断强度）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低位超跌反弹，底部看逻辑，高位多看图。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5" y="886460"/>
            <a:ext cx="5944870" cy="4572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860800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86016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6012180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601218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4290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Y2VjMWU5MTk5OGQyZDRjNDI5M2FkMjMzMDk5YzdjNm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WPS 演示</Application>
  <PresentationFormat>宽屏</PresentationFormat>
  <Paragraphs>88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249</cp:revision>
  <dcterms:created xsi:type="dcterms:W3CDTF">2024-01-18T12:59:00Z</dcterms:created>
  <dcterms:modified xsi:type="dcterms:W3CDTF">2025-07-02T12:43:21Z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AEE70E42D25345908B1DD2046050F885_13</vt:lpwstr>
  </property>
  <property fmtid="{D5CDD505-2E9C-101B-9397-08002B2CF9AE}" pid="3" name="KSOProductBuildVer">
    <vt:lpwstr>2052-12.1.0.21541</vt:lpwstr>
  </property>
</Properties>
</file>