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13" r:id="rId4"/>
    <p:sldId id="4515" r:id="rId6"/>
    <p:sldId id="4492" r:id="rId7"/>
    <p:sldId id="4514" r:id="rId8"/>
    <p:sldId id="4518" r:id="rId9"/>
    <p:sldId id="27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8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13.png"/><Relationship Id="rId3" Type="http://schemas.openxmlformats.org/officeDocument/2006/relationships/tags" Target="../tags/tag26.xml"/><Relationship Id="rId2" Type="http://schemas.openxmlformats.org/officeDocument/2006/relationships/image" Target="../media/image1.png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良性分歧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2025.7.9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9335" y="5292090"/>
            <a:ext cx="606552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初步辅助线上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熊线走平  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翻红（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龙虎情绪维持活跃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横向样本统计：短线上攻向下，中线上攻趋势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短线调整的压力在增大，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3510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是多空地盘争夺位。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65" y="884555"/>
            <a:ext cx="10211435" cy="440753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78930" y="1545590"/>
            <a:ext cx="5172075" cy="4859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300" b="1">
                <a:solidFill>
                  <a:schemeClr val="tx1"/>
                </a:solidFill>
              </a:rPr>
              <a:t>光伏：成都系、宁波桑田路均有买入（拓日新能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、国晟科技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），虽有首航新能卖出，但整体呈现资金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接力式布局，板块关注度持续，资金博弈赛道修复。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en-US" altLang="zh-CN" sz="1300" b="1">
                <a:solidFill>
                  <a:schemeClr val="tx1"/>
                </a:solidFill>
              </a:rPr>
              <a:t>RWA</a:t>
            </a:r>
            <a:r>
              <a:rPr lang="zh-CN" altLang="en-US" sz="1300" b="1">
                <a:solidFill>
                  <a:schemeClr val="tx1"/>
                </a:solidFill>
              </a:rPr>
              <a:t>：赵老哥大额减持（金一文化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），但成都系反向买入天融信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，分歧明显</a:t>
            </a:r>
            <a:r>
              <a:rPr lang="en-US" altLang="zh-CN" sz="1300" b="1">
                <a:solidFill>
                  <a:schemeClr val="tx1"/>
                </a:solidFill>
              </a:rPr>
              <a:t> —— </a:t>
            </a:r>
            <a:r>
              <a:rPr lang="zh-CN" altLang="en-US" sz="1300" b="1">
                <a:solidFill>
                  <a:schemeClr val="tx1"/>
                </a:solidFill>
              </a:rPr>
              <a:t>反映</a:t>
            </a:r>
            <a:r>
              <a:rPr lang="en-US" altLang="zh-CN" sz="1300" b="1">
                <a:solidFill>
                  <a:schemeClr val="tx1"/>
                </a:solidFill>
              </a:rPr>
              <a:t> RWA </a:t>
            </a:r>
            <a:r>
              <a:rPr lang="zh-CN" altLang="en-US" sz="1300" b="1">
                <a:solidFill>
                  <a:schemeClr val="tx1"/>
                </a:solidFill>
              </a:rPr>
              <a:t>作为题材炒作，短期有获利盘出逃，板块进入分化阶段，需观察新标的能否接力。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固态电池</a:t>
            </a:r>
            <a:r>
              <a:rPr lang="en-US" altLang="zh-CN" sz="1300" b="1">
                <a:solidFill>
                  <a:schemeClr val="tx1"/>
                </a:solidFill>
              </a:rPr>
              <a:t> / </a:t>
            </a:r>
            <a:r>
              <a:rPr lang="zh-CN" altLang="en-US" sz="1300" b="1">
                <a:solidFill>
                  <a:schemeClr val="tx1"/>
                </a:solidFill>
              </a:rPr>
              <a:t>海洋经济</a:t>
            </a:r>
            <a:r>
              <a:rPr lang="en-US" altLang="zh-CN" sz="1300" b="1">
                <a:solidFill>
                  <a:schemeClr val="tx1"/>
                </a:solidFill>
              </a:rPr>
              <a:t> / </a:t>
            </a:r>
            <a:r>
              <a:rPr lang="zh-CN" altLang="en-US" sz="1300" b="1">
                <a:solidFill>
                  <a:schemeClr val="tx1"/>
                </a:solidFill>
              </a:rPr>
              <a:t>跨境电商：章盟主买大东东南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（固态电池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）、中山东路买巨力索具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（海洋经济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）、跨境通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（跨境电商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），资金尝试挖掘政策</a:t>
            </a:r>
            <a:r>
              <a:rPr lang="en-US" altLang="zh-CN" sz="1300" b="1">
                <a:solidFill>
                  <a:schemeClr val="tx1"/>
                </a:solidFill>
              </a:rPr>
              <a:t> / </a:t>
            </a:r>
            <a:r>
              <a:rPr lang="zh-CN" altLang="en-US" sz="1300" b="1">
                <a:solidFill>
                  <a:schemeClr val="tx1"/>
                </a:solidFill>
              </a:rPr>
              <a:t>事件驱动的低位方向，博弈题材发酵。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总结来说，当前市场游资围绕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光伏、</a:t>
            </a:r>
            <a:r>
              <a:rPr lang="en-US" altLang="zh-CN" sz="1300" b="1">
                <a:solidFill>
                  <a:schemeClr val="tx1"/>
                </a:solidFill>
              </a:rPr>
              <a:t>RWA</a:t>
            </a:r>
            <a:r>
              <a:rPr lang="zh-CN" altLang="en-US" sz="1300" b="1">
                <a:solidFill>
                  <a:schemeClr val="tx1"/>
                </a:solidFill>
              </a:rPr>
              <a:t>（题材分化）博弈，情绪轮动特征明显。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" y="959485"/>
            <a:ext cx="5577205" cy="50330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11670" y="1438910"/>
            <a:ext cx="4769485" cy="3288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今日市场方向：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进攻板块：稳定币</a:t>
            </a:r>
            <a:r>
              <a:rPr lang="en-US" altLang="zh-CN"/>
              <a:t>/RWA</a:t>
            </a:r>
            <a:r>
              <a:rPr lang="zh-CN" altLang="en-US"/>
              <a:t>（金时科技</a:t>
            </a:r>
            <a:r>
              <a:rPr lang="en-US" altLang="zh-CN"/>
              <a:t>3</a:t>
            </a:r>
            <a:r>
              <a:rPr lang="zh-CN" altLang="en-US"/>
              <a:t>连板、信雅达涨停，标杆恒宝股份）、多元金融（大智慧，南华期货）</a:t>
            </a:r>
            <a:endParaRPr lang="zh-CN" altLang="en-US"/>
          </a:p>
          <a:p>
            <a:r>
              <a:rPr lang="zh-CN" altLang="en-US"/>
              <a:t>防御板块：银行、医药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  <a:p>
            <a:r>
              <a:rPr lang="zh-CN" altLang="en-US"/>
              <a:t>光伏（华光环能</a:t>
            </a:r>
            <a:r>
              <a:rPr lang="en-US" altLang="zh-CN"/>
              <a:t>5</a:t>
            </a:r>
            <a:r>
              <a:rPr lang="zh-CN" altLang="en-US"/>
              <a:t>连板，拓日新能、亿晶光电</a:t>
            </a:r>
            <a:r>
              <a:rPr lang="en-US" altLang="zh-CN"/>
              <a:t>2</a:t>
            </a:r>
            <a:r>
              <a:rPr lang="zh-CN" altLang="en-US"/>
              <a:t>板）和</a:t>
            </a:r>
            <a:r>
              <a:rPr lang="en-US" altLang="zh-CN"/>
              <a:t>pcb</a:t>
            </a:r>
            <a:r>
              <a:rPr lang="zh-CN" altLang="en-US"/>
              <a:t>（金安国纪</a:t>
            </a:r>
            <a:r>
              <a:rPr lang="en-US" altLang="zh-CN"/>
              <a:t>5</a:t>
            </a:r>
            <a:r>
              <a:rPr lang="zh-CN" altLang="en-US"/>
              <a:t>连板，铜冠铜箔</a:t>
            </a:r>
            <a:r>
              <a:rPr lang="en-US" altLang="zh-CN"/>
              <a:t>20CM</a:t>
            </a:r>
            <a:r>
              <a:rPr lang="zh-CN" altLang="en-US"/>
              <a:t>涨停，标杆胜宏科技），昨天高潮，今天顺势分歧，但是板块人气股不弱。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315085"/>
            <a:ext cx="6438265" cy="38665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860800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86016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6012180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601218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4290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基础版福利钜惠</a:t>
            </a:r>
            <a:endParaRPr lang="zh-CN" altLang="en-US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31520"/>
            <a:ext cx="11601450" cy="5483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Y2VjMWU5MTk5OGQyZDRjNDI5M2FkMjMzMDk5YzdjNm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WPS 演示</Application>
  <PresentationFormat>宽屏</PresentationFormat>
  <Paragraphs>81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252</cp:revision>
  <dcterms:created xsi:type="dcterms:W3CDTF">2024-01-18T12:59:00Z</dcterms:created>
  <dcterms:modified xsi:type="dcterms:W3CDTF">2025-07-09T12:17:47Z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6DA1EA74DA7E4DA885BCC5DF17496C84_13</vt:lpwstr>
  </property>
  <property fmtid="{D5CDD505-2E9C-101B-9397-08002B2CF9AE}" pid="3" name="KSOProductBuildVer">
    <vt:lpwstr>2052-12.1.0.21915</vt:lpwstr>
  </property>
</Properties>
</file>