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25" r:id="rId4"/>
    <p:sldId id="4515" r:id="rId6"/>
    <p:sldId id="4492" r:id="rId7"/>
    <p:sldId id="4524" r:id="rId8"/>
    <p:sldId id="4526" r:id="rId9"/>
    <p:sldId id="4514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9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5.png"/><Relationship Id="rId3" Type="http://schemas.openxmlformats.org/officeDocument/2006/relationships/tags" Target="../tags/tag28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三连阳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2025.8.6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9335" y="5292090"/>
            <a:ext cx="606552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辅助线上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熊线上移 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翻红（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1.73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横向样本统计：短线上攻向上，中线上攻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策略：高位走弱，低位</a:t>
            </a: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控盘走强</a:t>
            </a:r>
            <a:r>
              <a: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45" y="842010"/>
            <a:ext cx="9770110" cy="43148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96025" y="1238885"/>
            <a:ext cx="5172075" cy="4544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00" b="1">
                <a:solidFill>
                  <a:schemeClr val="tx1"/>
                </a:solidFill>
              </a:rPr>
              <a:t>机器人：多游资布局，陈小群买入中大力德（</a:t>
            </a:r>
            <a:r>
              <a:rPr lang="en-US" altLang="zh-CN" sz="1300" b="1">
                <a:solidFill>
                  <a:schemeClr val="tx1"/>
                </a:solidFill>
              </a:rPr>
              <a:t>5952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）、中欣氟材（</a:t>
            </a:r>
            <a:r>
              <a:rPr lang="en-US" altLang="zh-CN" sz="1300" b="1">
                <a:solidFill>
                  <a:schemeClr val="tx1"/>
                </a:solidFill>
              </a:rPr>
              <a:t>6519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）、福日电子（</a:t>
            </a:r>
            <a:r>
              <a:rPr lang="en-US" altLang="zh-CN" sz="1300" b="1">
                <a:solidFill>
                  <a:schemeClr val="tx1"/>
                </a:solidFill>
              </a:rPr>
              <a:t>6978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）；作手新一买入福日电子（</a:t>
            </a:r>
            <a:r>
              <a:rPr lang="en-US" altLang="zh-CN" sz="1300" b="1">
                <a:solidFill>
                  <a:schemeClr val="tx1"/>
                </a:solidFill>
              </a:rPr>
              <a:t>5044 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）；宁波桑田路买入中大力德（</a:t>
            </a:r>
            <a:r>
              <a:rPr lang="en-US" altLang="zh-CN" sz="1300" b="1">
                <a:solidFill>
                  <a:schemeClr val="tx1"/>
                </a:solidFill>
              </a:rPr>
              <a:t>3892 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）、华密新材（</a:t>
            </a:r>
            <a:r>
              <a:rPr lang="en-US" altLang="zh-CN" sz="1300" b="1">
                <a:solidFill>
                  <a:schemeClr val="tx1"/>
                </a:solidFill>
              </a:rPr>
              <a:t>1680 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）；屠文斌买入东方精工（</a:t>
            </a:r>
            <a:r>
              <a:rPr lang="en-US" altLang="zh-CN" sz="1300" b="1">
                <a:solidFill>
                  <a:schemeClr val="tx1"/>
                </a:solidFill>
              </a:rPr>
              <a:t>2905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，同时成都系卖出新瀚新材（</a:t>
            </a:r>
            <a:r>
              <a:rPr lang="en-US" altLang="zh-CN" sz="1300" b="1">
                <a:solidFill>
                  <a:schemeClr val="tx1"/>
                </a:solidFill>
              </a:rPr>
              <a:t>2929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），整体呈现多买少卖，资金流入主导。游资集体加码，说明机器人板块受关注，资金认可其短期炒作价值，板块情绪偏积极，或有持续活跃机会。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人工智能板块：章盟主买入东方国信（</a:t>
            </a:r>
            <a:r>
              <a:rPr lang="en-US" altLang="zh-CN" sz="1300" b="1">
                <a:solidFill>
                  <a:schemeClr val="tx1"/>
                </a:solidFill>
              </a:rPr>
              <a:t>7040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），成都系大笔买入东方国信（</a:t>
            </a:r>
            <a:r>
              <a:rPr lang="en-US" altLang="zh-CN" sz="1300" b="1">
                <a:solidFill>
                  <a:schemeClr val="tx1"/>
                </a:solidFill>
              </a:rPr>
              <a:t>1.33</a:t>
            </a:r>
            <a:r>
              <a:rPr lang="zh-CN" altLang="en-US" sz="1300" b="1">
                <a:solidFill>
                  <a:schemeClr val="tx1"/>
                </a:solidFill>
              </a:rPr>
              <a:t>亿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），但流沙河卖出中安科（</a:t>
            </a:r>
            <a:r>
              <a:rPr lang="en-US" altLang="zh-CN" sz="1300" b="1">
                <a:solidFill>
                  <a:schemeClr val="tx1"/>
                </a:solidFill>
              </a:rPr>
              <a:t>1208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），呈现核心标的获强流入，部分标的有流出，情绪不算一边倒，但有局部强热度，可关注核心股带动效应。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ym typeface="+mn-ea"/>
              </a:rPr>
              <a:t>军工板块：章盟主买入中国重工（</a:t>
            </a:r>
            <a:r>
              <a:rPr lang="en-US" altLang="zh-CN" sz="1300" b="1">
                <a:sym typeface="+mn-ea"/>
              </a:rPr>
              <a:t>8090</a:t>
            </a:r>
            <a:r>
              <a:rPr lang="zh-CN" altLang="en-US" sz="1300" b="1">
                <a:sym typeface="+mn-ea"/>
              </a:rPr>
              <a:t>万），虽仅一笔大额买入，但章盟主作为知名游资，其动作有引导性，说明军工板块存在被挖掘的逻辑（如事件驱动等</a:t>
            </a:r>
            <a:r>
              <a:rPr lang="en-US" altLang="zh-CN" sz="1300" b="1">
                <a:sym typeface="+mn-ea"/>
              </a:rPr>
              <a:t> </a:t>
            </a:r>
            <a:r>
              <a:rPr lang="zh-CN" altLang="en-US" sz="1300" b="1">
                <a:sym typeface="+mn-ea"/>
              </a:rPr>
              <a:t>），板块情绪有启动迹象，可观察持续性。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雅下水电站：毛老板卖出西宁特钢（</a:t>
            </a:r>
            <a:r>
              <a:rPr lang="en-US" altLang="zh-CN" sz="1300" b="1">
                <a:solidFill>
                  <a:schemeClr val="tx1"/>
                </a:solidFill>
              </a:rPr>
              <a:t>2460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）、西藏天路（</a:t>
            </a:r>
            <a:r>
              <a:rPr lang="en-US" altLang="zh-CN" sz="1300" b="1">
                <a:solidFill>
                  <a:schemeClr val="tx1"/>
                </a:solidFill>
              </a:rPr>
              <a:t>5021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）；消闲派卖出文科股份（</a:t>
            </a:r>
            <a:r>
              <a:rPr lang="en-US" altLang="zh-CN" sz="1300" b="1">
                <a:solidFill>
                  <a:schemeClr val="tx1"/>
                </a:solidFill>
              </a:rPr>
              <a:t>1804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，均为资金流出状态，游资集体撤离，反映情绪偏冷，暂避为宜。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38885"/>
            <a:ext cx="5953125" cy="43802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1840" y="4438015"/>
            <a:ext cx="10308590" cy="1524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进攻：军工、机器人</a:t>
            </a:r>
            <a:r>
              <a:rPr lang="en-US" altLang="zh-CN"/>
              <a:t> </a:t>
            </a:r>
            <a:r>
              <a:rPr lang="zh-CN" altLang="en-US"/>
              <a:t>（周一指数共振，今日持续发酵）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军工板块扩散到了国产航母，大飞机等分支；机器人板块扩散到上游的</a:t>
            </a:r>
            <a:r>
              <a:rPr lang="en-US" altLang="zh-CN"/>
              <a:t>peek</a:t>
            </a:r>
            <a:r>
              <a:rPr lang="zh-CN" altLang="en-US"/>
              <a:t>材料，工业母机等等分支。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在军工和机器人引领之下，市场挣钱效应很强，泛科技（</a:t>
            </a:r>
            <a:r>
              <a:rPr lang="en-US" altLang="zh-CN"/>
              <a:t>AI</a:t>
            </a:r>
            <a:r>
              <a:rPr lang="zh-CN" altLang="en-US"/>
              <a:t>液冷、光刻机）等相继上涨了。</a:t>
            </a:r>
            <a:r>
              <a:rPr lang="en-US" altLang="zh-CN"/>
              <a:t> 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814070"/>
            <a:ext cx="5623560" cy="3565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90" y="814070"/>
            <a:ext cx="5724525" cy="35667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000"/>
              <a:t>强势股上周周期多看右侧见顶信号：</a:t>
            </a:r>
            <a:endParaRPr lang="zh-CN" sz="2000"/>
          </a:p>
          <a:p>
            <a:endParaRPr lang="zh-CN" sz="2000"/>
          </a:p>
          <a:p>
            <a:r>
              <a:rPr lang="zh-CN" sz="2000"/>
              <a:t>初步走弱</a:t>
            </a:r>
            <a:r>
              <a:rPr lang="en-US" altLang="zh-CN" sz="2000"/>
              <a:t>--</a:t>
            </a:r>
            <a:r>
              <a:rPr lang="zh-CN" sz="2000"/>
              <a:t>成交量释放和大阴线</a:t>
            </a:r>
            <a:r>
              <a:rPr lang="en-US" altLang="zh-CN" sz="2000"/>
              <a:t>=</a:t>
            </a:r>
            <a:r>
              <a:rPr lang="zh-CN" altLang="en-US" sz="2000"/>
              <a:t>控盘松动，资金出货；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持续走弱</a:t>
            </a:r>
            <a:r>
              <a:rPr lang="en-US" altLang="zh-CN" sz="2000"/>
              <a:t>--</a:t>
            </a:r>
            <a:r>
              <a:rPr lang="zh-CN" altLang="en-US" sz="2000"/>
              <a:t>控盘减少、神奇色阶趋势与量能翻绿或者流动资金持续翻绿；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确定走弱</a:t>
            </a:r>
            <a:r>
              <a:rPr lang="en-US" altLang="zh-CN" sz="2000"/>
              <a:t>--</a:t>
            </a:r>
            <a:r>
              <a:rPr lang="zh-CN" altLang="en-US" sz="2000"/>
              <a:t>跌破智能辅助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节奏</a:t>
            </a:r>
            <a:r>
              <a:rPr lang="en-US" altLang="zh-CN" sz="2000"/>
              <a:t>--</a:t>
            </a:r>
            <a:r>
              <a:rPr lang="zh-CN" altLang="en-US" sz="2000"/>
              <a:t>上影线是放量的，代表振幅加大，共识分歧；</a:t>
            </a:r>
            <a:endParaRPr lang="zh-CN" altLang="en-US" sz="2000"/>
          </a:p>
          <a:p>
            <a:r>
              <a:rPr lang="zh-CN" altLang="en-US" sz="2000"/>
              <a:t>十字是缩量的，代表振幅降低，共识更容易达成；</a:t>
            </a:r>
            <a:endParaRPr lang="zh-CN" altLang="en-US" sz="2000"/>
          </a:p>
          <a:p>
            <a:r>
              <a:rPr lang="zh-CN" altLang="en-US" sz="2000"/>
              <a:t>上影线都是高抛的，十字都是低吸的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4008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放量中大阴或者长上影线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流动资金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持续翻绿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绿肥红瘦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主力控盘递减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COMMONDATA" val="eyJoZGlkIjoiY2VjMWU5MTk5OGQyZDRjNDI5M2FkMjMzMDk5YzdjNm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WPS 演示</Application>
  <PresentationFormat>宽屏</PresentationFormat>
  <Paragraphs>94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267</cp:revision>
  <dcterms:created xsi:type="dcterms:W3CDTF">2024-01-18T12:59:00Z</dcterms:created>
  <dcterms:modified xsi:type="dcterms:W3CDTF">2025-08-06T12:13:39Z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9489BB1BAD4F4291A1CA212C80294718_13</vt:lpwstr>
  </property>
  <property fmtid="{D5CDD505-2E9C-101B-9397-08002B2CF9AE}" pid="3" name="KSOProductBuildVer">
    <vt:lpwstr>2052-12.1.0.22215</vt:lpwstr>
  </property>
</Properties>
</file>