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5" r:id="rId4"/>
    <p:sldId id="4515" r:id="rId6"/>
    <p:sldId id="4492" r:id="rId7"/>
    <p:sldId id="4524" r:id="rId8"/>
    <p:sldId id="4526" r:id="rId9"/>
    <p:sldId id="4514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4.png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首次调整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2025.8.14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5805" y="2430780"/>
            <a:ext cx="4692650" cy="31407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辅助线上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横向样本统计：短线上攻向下，中线上攻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平均股价突破牛线，有加速的意思，大趋势上没有轻易结束的信号，能讲的风险都是短期超涨以后的正常波动。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踏空原因：风格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赛道趋势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连板投机；大票容量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小票连板。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" y="1314450"/>
            <a:ext cx="6525895" cy="4343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1250" y="1304925"/>
            <a:ext cx="5172075" cy="41903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机器人：陈小群对北纬科技、福日电子有卖出操作，却买入中邮科技；炒股养家也买入中邮科技，成都系买入金田股份。这显示游资对机器人板块内部个股存在分歧，部分资金逢高兑现，部分仍看好个别标的，板块情绪偏分化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券商：章盟主、炒股养家、佛山系、流沙河等多家游资都大笔买入长城证券，资金合力明显，反映出游资对券商板块的关注度大幅提升。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en-US" altLang="zh-CN" sz="1200" b="1">
                <a:solidFill>
                  <a:schemeClr val="tx1"/>
                </a:solidFill>
              </a:rPr>
              <a:t>RWA </a:t>
            </a:r>
            <a:r>
              <a:rPr lang="zh-CN" altLang="en-US" sz="1200" b="1">
                <a:solidFill>
                  <a:schemeClr val="tx1"/>
                </a:solidFill>
              </a:rPr>
              <a:t>：章盟主、交易猿、宁波桑田路均参与恒宝股份交易，有买有卖，说明资金对该概念也存在一定分歧，板块情绪不算一致看好。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板块：毛老板大买重组概念的万通发展，屠文斌大买新能源车的模塑科技，成都系买入军工的中国长城，宁波桑田路买入消费的中粮糖业，这些板块都有游资重点布局，表明游资在主线之外也在挖掘新机会，相关板块情绪有一定提振，但整体热度不够突出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整体市场情绪方面，单一券商个股被集体大笔买入成为亮点，带动市场部分人气，不过其他板块表现分化，市场尚未形成全面普涨的强势情绪，仍处于板块轮动和资金聚焦局部机会的状态。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933450"/>
            <a:ext cx="5453380" cy="51231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1840" y="5450205"/>
            <a:ext cx="10308590" cy="438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AI</a:t>
            </a:r>
            <a:r>
              <a:rPr lang="zh-CN" altLang="en-US"/>
              <a:t>（</a:t>
            </a:r>
            <a:r>
              <a:rPr lang="en-US" altLang="zh-CN"/>
              <a:t>PCB/CPO/</a:t>
            </a:r>
            <a:r>
              <a:rPr lang="zh-CN" altLang="en-US"/>
              <a:t>液冷）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" y="850265"/>
            <a:ext cx="10544175" cy="44253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000"/>
              <a:t>强势股上周周期多看右侧见顶信号：</a:t>
            </a:r>
            <a:endParaRPr lang="zh-CN" sz="2000"/>
          </a:p>
          <a:p>
            <a:endParaRPr lang="zh-CN" sz="2000"/>
          </a:p>
          <a:p>
            <a:r>
              <a:rPr lang="zh-CN" sz="2000"/>
              <a:t>初步走弱</a:t>
            </a:r>
            <a:r>
              <a:rPr lang="en-US" altLang="zh-CN" sz="2000"/>
              <a:t>--</a:t>
            </a:r>
            <a:r>
              <a:rPr lang="zh-CN" sz="2000"/>
              <a:t>成交量释放和大阴线</a:t>
            </a:r>
            <a:r>
              <a:rPr lang="en-US" altLang="zh-CN" sz="2000"/>
              <a:t>=</a:t>
            </a:r>
            <a:r>
              <a:rPr lang="zh-CN" altLang="en-US" sz="2000"/>
              <a:t>控盘松动，资金出货；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持续走弱</a:t>
            </a:r>
            <a:r>
              <a:rPr lang="en-US" altLang="zh-CN" sz="2000"/>
              <a:t>--</a:t>
            </a:r>
            <a:r>
              <a:rPr lang="zh-CN" altLang="en-US" sz="2000"/>
              <a:t>控盘减少、神奇色阶趋势与量能翻绿或者流动资金持续翻绿；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确定走弱</a:t>
            </a:r>
            <a:r>
              <a:rPr lang="en-US" altLang="zh-CN" sz="2000"/>
              <a:t>--</a:t>
            </a:r>
            <a:r>
              <a:rPr lang="zh-CN" altLang="en-US" sz="2000"/>
              <a:t>跌破智能辅助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节奏</a:t>
            </a:r>
            <a:r>
              <a:rPr lang="en-US" altLang="zh-CN" sz="2000"/>
              <a:t>--</a:t>
            </a:r>
            <a:r>
              <a:rPr lang="zh-CN" altLang="en-US" sz="2000"/>
              <a:t>上影线是放量的，代表振幅加大，共识分歧；</a:t>
            </a:r>
            <a:endParaRPr lang="zh-CN" altLang="en-US" sz="2000"/>
          </a:p>
          <a:p>
            <a:r>
              <a:rPr lang="zh-CN" altLang="en-US" sz="2000"/>
              <a:t>十字是缩量的，代表振幅降低，共识更容易达成；</a:t>
            </a:r>
            <a:endParaRPr lang="zh-CN" altLang="en-US" sz="2000"/>
          </a:p>
          <a:p>
            <a:r>
              <a:rPr lang="zh-CN" altLang="en-US" sz="2000"/>
              <a:t>上影线都是高抛的，十字都是低吸的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4008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>宽屏</PresentationFormat>
  <Paragraphs>96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271</cp:revision>
  <dcterms:created xsi:type="dcterms:W3CDTF">2024-01-18T12:59:00Z</dcterms:created>
  <dcterms:modified xsi:type="dcterms:W3CDTF">2025-08-14T12:54:57Z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35AC9E5D96EA4A678A93D2078315E0E7_13</vt:lpwstr>
  </property>
  <property fmtid="{D5CDD505-2E9C-101B-9397-08002B2CF9AE}" pid="3" name="KSOProductBuildVer">
    <vt:lpwstr>2052-12.1.0.22483</vt:lpwstr>
  </property>
</Properties>
</file>