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25" r:id="rId4"/>
    <p:sldId id="4515" r:id="rId6"/>
    <p:sldId id="4492" r:id="rId7"/>
    <p:sldId id="4524" r:id="rId8"/>
    <p:sldId id="4526" r:id="rId9"/>
    <p:sldId id="4514" r:id="rId10"/>
    <p:sldId id="4529" r:id="rId11"/>
    <p:sldId id="27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1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14.png"/><Relationship Id="rId7" Type="http://schemas.openxmlformats.org/officeDocument/2006/relationships/tags" Target="../tags/tag29.xml"/><Relationship Id="rId6" Type="http://schemas.openxmlformats.org/officeDocument/2006/relationships/image" Target="../media/image13.pn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12.png"/><Relationship Id="rId2" Type="http://schemas.openxmlformats.org/officeDocument/2006/relationships/tags" Target="../tags/tag26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image" Target="../media/image15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6.xml"/><Relationship Id="rId2" Type="http://schemas.openxmlformats.org/officeDocument/2006/relationships/image" Target="../media/image16.png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17.png"/><Relationship Id="rId3" Type="http://schemas.openxmlformats.org/officeDocument/2006/relationships/tags" Target="../tags/tag38.xml"/><Relationship Id="rId2" Type="http://schemas.openxmlformats.org/officeDocument/2006/relationships/image" Target="../media/image1.png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“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大</a:t>
            </a:r>
            <a:r>
              <a:rPr lang="en-US" alt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”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2025.9.17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587355" y="18376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4554220"/>
            <a:ext cx="11533505" cy="17195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流动资金翻绿持续翻绿，但市场量维持在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2.38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万亿，市场的整体判断倾向于震荡格局。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板块方面，大金融板块午盘虽有一波拉升，但量能未能同步大幅放大，午后券商板块回落对市场节奏形成一定压制。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周四为重要时间节点，需重点留意凌晨美联储利率决议结果。当前市场情绪偏向乐观，资金普遍预期美联储将开启降息，分歧仅在于降息幅度：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盘中金融板块的异动已反映降息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个基点的基准预期，若实际降息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个基点则属于超预期情形。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操作上，若利好落地，明日等待高开后出现有效承接，或市场放量上涨时再顺势跟随，避免盲目追高。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" y="858520"/>
            <a:ext cx="5716270" cy="3436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852170"/>
            <a:ext cx="4135755" cy="35572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4075" y="985520"/>
            <a:ext cx="5433695" cy="2640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机器人：陈小群买入双环传动（</a:t>
            </a:r>
            <a:r>
              <a:rPr lang="en-US" altLang="zh-CN" sz="1200" b="1">
                <a:solidFill>
                  <a:schemeClr val="tx1"/>
                </a:solidFill>
              </a:rPr>
              <a:t>3</a:t>
            </a:r>
            <a:r>
              <a:rPr lang="zh-CN" altLang="en-US" sz="1200" b="1">
                <a:solidFill>
                  <a:schemeClr val="tx1"/>
                </a:solidFill>
              </a:rPr>
              <a:t>日）</a:t>
            </a:r>
            <a:r>
              <a:rPr lang="en-US" altLang="zh-CN" sz="1200" b="1">
                <a:solidFill>
                  <a:schemeClr val="tx1"/>
                </a:solidFill>
              </a:rPr>
              <a:t>1.49</a:t>
            </a:r>
            <a:r>
              <a:rPr lang="zh-CN" altLang="en-US" sz="1200" b="1">
                <a:solidFill>
                  <a:schemeClr val="tx1"/>
                </a:solidFill>
              </a:rPr>
              <a:t>亿，章盟主买入科森科技（</a:t>
            </a:r>
            <a:r>
              <a:rPr lang="en-US" altLang="zh-CN" sz="1200" b="1">
                <a:solidFill>
                  <a:schemeClr val="tx1"/>
                </a:solidFill>
              </a:rPr>
              <a:t>3</a:t>
            </a:r>
            <a:r>
              <a:rPr lang="zh-CN" altLang="en-US" sz="1200" b="1">
                <a:solidFill>
                  <a:schemeClr val="tx1"/>
                </a:solidFill>
              </a:rPr>
              <a:t>日）</a:t>
            </a:r>
            <a:r>
              <a:rPr lang="en-US" altLang="zh-CN" sz="1200" b="1">
                <a:solidFill>
                  <a:schemeClr val="tx1"/>
                </a:solidFill>
              </a:rPr>
              <a:t>6565</a:t>
            </a:r>
            <a:r>
              <a:rPr lang="zh-CN" altLang="en-US" sz="1200" b="1">
                <a:solidFill>
                  <a:schemeClr val="tx1"/>
                </a:solidFill>
              </a:rPr>
              <a:t>万，且都聚焦机器人概念。资金对机器人板块的关注度较高，该板块在当前市场中具备较强的吸引力，可能处于热点发酵或延续阶段，市场对其后续表现抱有一定期待。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券商：章盟主买入首创证券</a:t>
            </a:r>
            <a:r>
              <a:rPr lang="en-US" altLang="zh-CN" sz="1200" b="1">
                <a:solidFill>
                  <a:schemeClr val="tx1"/>
                </a:solidFill>
              </a:rPr>
              <a:t>6922</a:t>
            </a:r>
            <a:r>
              <a:rPr lang="zh-CN" altLang="en-US" sz="1200" b="1">
                <a:solidFill>
                  <a:schemeClr val="tx1"/>
                </a:solidFill>
              </a:rPr>
              <a:t>万。券商作为市场的风向标之一，大资金买入券商股，往往意味着资金对市场整体行情有一定的积极预期，可能认为市场存在进一步向上的动能，试图通过券商股来把握市场行情的机会，对市场情绪有一定的提振作用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光伏：作手新一买入京运通</a:t>
            </a:r>
            <a:r>
              <a:rPr lang="en-US" altLang="zh-CN" sz="1200" b="1">
                <a:solidFill>
                  <a:schemeClr val="tx1"/>
                </a:solidFill>
              </a:rPr>
              <a:t>5815</a:t>
            </a:r>
            <a:r>
              <a:rPr lang="zh-CN" altLang="en-US" sz="1200" b="1">
                <a:solidFill>
                  <a:schemeClr val="tx1"/>
                </a:solidFill>
              </a:rPr>
              <a:t>万。资金布局光伏个股，显示出对新能源赛道的关注仍在持续，虽然可能不像某些热门板块那样爆发式上涨，但仍有资金认可其长期或阶段性的投资价值，该板块在市场中保持着一定的活跃度。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光刻机：中山东路买入凯美特气</a:t>
            </a:r>
            <a:r>
              <a:rPr lang="en-US" altLang="zh-CN" sz="1200" b="1">
                <a:solidFill>
                  <a:schemeClr val="tx1"/>
                </a:solidFill>
              </a:rPr>
              <a:t>6914</a:t>
            </a:r>
            <a:r>
              <a:rPr lang="zh-CN" altLang="en-US" sz="1200" b="1">
                <a:solidFill>
                  <a:schemeClr val="tx1"/>
                </a:solidFill>
              </a:rPr>
              <a:t>万，成都系也买入凯美特气</a:t>
            </a:r>
            <a:r>
              <a:rPr lang="en-US" altLang="zh-CN" sz="1200" b="1">
                <a:solidFill>
                  <a:schemeClr val="tx1"/>
                </a:solidFill>
              </a:rPr>
              <a:t>6600</a:t>
            </a:r>
            <a:r>
              <a:rPr lang="zh-CN" altLang="en-US" sz="1200" b="1">
                <a:solidFill>
                  <a:schemeClr val="tx1"/>
                </a:solidFill>
              </a:rPr>
              <a:t>万。光刻机属于半导体产业链的关键环节，受行业发展等因素影响，资金对该领域个股的布局，体现出对半导体产业链尤其是核心环节的重视，该板块受到资金的重点关注。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金融科技：中山东路买入汇金股份</a:t>
            </a:r>
            <a:r>
              <a:rPr lang="en-US" altLang="zh-CN" sz="1200" b="1">
                <a:solidFill>
                  <a:schemeClr val="tx1"/>
                </a:solidFill>
              </a:rPr>
              <a:t>1.57</a:t>
            </a:r>
            <a:r>
              <a:rPr lang="zh-CN" altLang="en-US" sz="1200" b="1">
                <a:solidFill>
                  <a:schemeClr val="tx1"/>
                </a:solidFill>
              </a:rPr>
              <a:t>亿。资金大幅流入该板块个股，认为其存在较多的博弈机会。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其他板块及卖出情况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中山东路卖出金财互联（互联网金融）</a:t>
            </a:r>
            <a:r>
              <a:rPr lang="en-US" altLang="zh-CN" sz="1200" b="1">
                <a:solidFill>
                  <a:schemeClr val="tx1"/>
                </a:solidFill>
              </a:rPr>
              <a:t>5054</a:t>
            </a:r>
            <a:r>
              <a:rPr lang="zh-CN" altLang="en-US" sz="1200" b="1">
                <a:solidFill>
                  <a:schemeClr val="tx1"/>
                </a:solidFill>
              </a:rPr>
              <a:t>万、华胜天成（算力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芯片）</a:t>
            </a:r>
            <a:r>
              <a:rPr lang="en-US" altLang="zh-CN" sz="1200" b="1">
                <a:solidFill>
                  <a:schemeClr val="tx1"/>
                </a:solidFill>
              </a:rPr>
              <a:t>1.65</a:t>
            </a:r>
            <a:r>
              <a:rPr lang="zh-CN" altLang="en-US" sz="1200" b="1">
                <a:solidFill>
                  <a:schemeClr val="tx1"/>
                </a:solidFill>
              </a:rPr>
              <a:t>亿、上海建工（上海国资）</a:t>
            </a:r>
            <a:r>
              <a:rPr lang="en-US" altLang="zh-CN" sz="1200" b="1">
                <a:solidFill>
                  <a:schemeClr val="tx1"/>
                </a:solidFill>
              </a:rPr>
              <a:t>1.35</a:t>
            </a:r>
            <a:r>
              <a:rPr lang="zh-CN" altLang="en-US" sz="1200" b="1">
                <a:solidFill>
                  <a:schemeClr val="tx1"/>
                </a:solidFill>
              </a:rPr>
              <a:t>亿；成都系卖出报喜鸟（服装家纺）</a:t>
            </a:r>
            <a:r>
              <a:rPr lang="en-US" altLang="zh-CN" sz="1200" b="1">
                <a:solidFill>
                  <a:schemeClr val="tx1"/>
                </a:solidFill>
              </a:rPr>
              <a:t>2325</a:t>
            </a:r>
            <a:r>
              <a:rPr lang="zh-CN" altLang="en-US" sz="1200" b="1">
                <a:solidFill>
                  <a:schemeClr val="tx1"/>
                </a:solidFill>
              </a:rPr>
              <a:t>万。这些卖出操作，反映出资金在这些板块或个股上的分歧，可能是对板块后续走势的不看好，或是短期获利了结，导致这些板块的市场情绪相对较弱。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" y="860425"/>
            <a:ext cx="5400040" cy="531304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1305" y="4972685"/>
            <a:ext cx="10308590" cy="10845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创业板新高，朝着上方轨道线靠近（宁德时代历史新高）。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AI</a:t>
            </a:r>
            <a:r>
              <a:rPr lang="zh-CN" altLang="en-US"/>
              <a:t>硬件是盘整；国产算力是高位大震荡；机器人是短期主升。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821055"/>
            <a:ext cx="4605655" cy="3504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080" y="925195"/>
            <a:ext cx="6656705" cy="22853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放量中大阴或者长上影线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流动资金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持续翻绿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绿肥红瘦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主力控盘递减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龙虎金榜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" y="749300"/>
            <a:ext cx="11693525" cy="54946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2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2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2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COMMONDATA" val="eyJoZGlkIjoiY2VjMWU5MTk5OGQyZDRjNDI5M2FkMjMzMDk5YzdjNm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WPS 演示</Application>
  <PresentationFormat>宽屏</PresentationFormat>
  <Paragraphs>103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282</cp:revision>
  <dcterms:created xsi:type="dcterms:W3CDTF">2024-01-18T12:59:00Z</dcterms:created>
  <dcterms:modified xsi:type="dcterms:W3CDTF">2025-09-17T12:53:56Z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9AA5673029F4445CBE33B734FA9789AE_13</vt:lpwstr>
  </property>
  <property fmtid="{D5CDD505-2E9C-101B-9397-08002B2CF9AE}" pid="3" name="KSOProductBuildVer">
    <vt:lpwstr>2052-12.1.0.22529</vt:lpwstr>
  </property>
</Properties>
</file>