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3" r:id="rId2"/>
    <p:sldId id="4399" r:id="rId3"/>
    <p:sldId id="4463" r:id="rId4"/>
    <p:sldId id="4376" r:id="rId5"/>
    <p:sldId id="4466" r:id="rId6"/>
    <p:sldId id="4467" r:id="rId7"/>
    <p:sldId id="4397" r:id="rId8"/>
    <p:sldId id="4461" r:id="rId9"/>
    <p:sldId id="4434" r:id="rId10"/>
    <p:sldId id="256" r:id="rId11"/>
    <p:sldId id="4471" r:id="rId12"/>
    <p:sldId id="4470" r:id="rId13"/>
    <p:sldId id="4469" r:id="rId14"/>
    <p:sldId id="4465" r:id="rId15"/>
    <p:sldId id="27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90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44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2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065" y="2129155"/>
            <a:ext cx="107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缩量调整 防守反击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2024.11.13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D3247B-483C-F5A7-867D-541E107B0702}"/>
              </a:ext>
            </a:extLst>
          </p:cNvPr>
          <p:cNvSpPr txBox="1"/>
          <p:nvPr/>
        </p:nvSpPr>
        <p:spPr>
          <a:xfrm>
            <a:off x="317500" y="1014643"/>
            <a:ext cx="5639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effectLst/>
                <a:latin typeface="-apple-system"/>
              </a:rPr>
              <a:t>L2</a:t>
            </a:r>
            <a:r>
              <a:rPr lang="zh-CN" altLang="en-US" sz="1600" b="0" i="0" dirty="0">
                <a:effectLst/>
                <a:latin typeface="-apple-system"/>
              </a:rPr>
              <a:t>基础版购买链接：</a:t>
            </a:r>
            <a:r>
              <a:rPr lang="en-US" altLang="zh-CN" sz="1600" b="0" i="0" dirty="0">
                <a:effectLst/>
                <a:latin typeface="-apple-system"/>
              </a:rPr>
              <a:t>https://activity.n8n8.cn/link/level-2</a:t>
            </a:r>
            <a:endParaRPr lang="zh-CN" alt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3BBE6-4D2E-4287-0DEF-3705E462F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E7AF5E-8CDA-A772-1E60-A6A509ED3229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43A96F-8B4E-3B51-2210-90120E32E21E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35DFE0-5E3B-591E-DB97-64B205A8E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20" y="2175031"/>
            <a:ext cx="9078360" cy="30190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08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3A55F-E8CB-5508-A1D0-AC1FE22B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C9BA23-1CED-BC3E-F298-67DE22615EF3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8651AE-FEC1-C9A6-7ADE-B85EC9B164DA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7CB75-7F6C-6437-20AD-6898E4C35E2E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D0D184B-DBB5-EEAE-62ED-AC51465DDCC4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DBB37E-5076-94C1-CD51-F71629B6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4" y="1158006"/>
            <a:ext cx="9481100" cy="4340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AA04BD-DDE4-0733-D9B5-F7ED2796F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329" y="1084506"/>
            <a:ext cx="2089017" cy="4481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53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3D591-86AD-3F00-07C3-4CE72FBA1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F24FA9D-7268-C7F0-178A-1796B5BDA50E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DFB23A-C0E3-1B7C-2AF1-E4A7F8BA6195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4349E-AD5A-CB0B-8B8E-863BDD3372DE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A5F41D-E373-EBC3-13B4-77661950670D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658651-18CB-300A-A351-8B364587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36" y="836208"/>
            <a:ext cx="2173183" cy="46623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AA015C-E212-5D51-2911-D99809F8C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36" y="1020932"/>
            <a:ext cx="9484848" cy="43225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5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FA12147-A3C8-FC7A-7C78-5A25D9BDB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主线淘金购买链接：</a:t>
            </a:r>
            <a:r>
              <a:rPr lang="en-US" altLang="zh-CN" b="1" dirty="0">
                <a:solidFill>
                  <a:schemeClr val="bg1"/>
                </a:solidFill>
              </a:rPr>
              <a:t>https://activity.n8n8.cn/pc-page/pc/zxtj?pageId=400001276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9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0694" y="5421416"/>
            <a:ext cx="116706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捕捞季节缩量死叉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前高压力位（短期有调整压力）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中期生命线（后续有支撑）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防守反击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策略：中特估（低位防守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高股息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国家队）：含“中国”的个股更受资金青睐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8E8E4B-83A1-2A02-F6A2-DF4B1AEE6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133" y="1216241"/>
            <a:ext cx="8557173" cy="4066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31D05B-E513-AA55-69AD-BD105379E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91" r="11027"/>
          <a:stretch/>
        </p:blipFill>
        <p:spPr>
          <a:xfrm>
            <a:off x="260694" y="1216241"/>
            <a:ext cx="3075470" cy="40661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B615C2-2D7F-37B8-3C3C-2835D7397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702" y="782121"/>
            <a:ext cx="5178903" cy="54411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351487"/>
            <a:ext cx="10168838" cy="4703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489495" y="1351487"/>
            <a:ext cx="144895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四线开花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主力资金流入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战法使用时间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19B5-67EA-0562-D8B8-754C8B3F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768C5C3-5EA7-1EC8-3688-85EA1905E7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案例回放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国防军工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0FB024-3890-CCD0-E165-31E35560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2" y="870011"/>
            <a:ext cx="10897380" cy="52840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73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5E56-2AE7-9B46-BAE1-1151A984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0DF9020-C52C-B19C-0CD4-53FE6C16E0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案例回放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传媒娱乐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96A0AE-B4A3-B5B9-554D-F969E0D2B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86" y="808168"/>
            <a:ext cx="11219896" cy="5382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4A54B7-4668-4D43-13F1-5863443B2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992" y="2121763"/>
            <a:ext cx="2758390" cy="13072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94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8EAE7-2326-697E-3BEC-1C26D3E0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5744A51-5FAB-E0AE-BDA2-BB4EA27DD10F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685254-FE61-491A-817F-73964276B9D1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CF6821-A4CA-8864-DB4A-455C4780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1" y="760085"/>
            <a:ext cx="2525755" cy="54187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5B1418-3678-5E0E-20E7-2E4D3302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339" y="825338"/>
            <a:ext cx="8619460" cy="5353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743C9C-54BF-09C3-421C-34EE0AF26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883" y="5150159"/>
            <a:ext cx="1857375" cy="1028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95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A8FC82-A7B2-3819-EF26-B533CDD1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00" y="750417"/>
            <a:ext cx="2544975" cy="54597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D935FB-B33D-C5A4-5A29-D11C9C373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76" y="750417"/>
            <a:ext cx="2544862" cy="54597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963</Words>
  <Application>Microsoft Office PowerPoint</Application>
  <PresentationFormat>宽屏</PresentationFormat>
  <Paragraphs>120</Paragraphs>
  <Slides>15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-apple-system</vt:lpstr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261</cp:revision>
  <dcterms:created xsi:type="dcterms:W3CDTF">2024-01-18T12:59:00Z</dcterms:created>
  <dcterms:modified xsi:type="dcterms:W3CDTF">2024-11-13T12:59:25Z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2052-12.1.0.17827</vt:lpwstr>
  </property>
</Properties>
</file>