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3" r:id="rId2"/>
    <p:sldId id="4399" r:id="rId3"/>
    <p:sldId id="4463" r:id="rId4"/>
    <p:sldId id="4376" r:id="rId5"/>
    <p:sldId id="4461" r:id="rId6"/>
    <p:sldId id="4471" r:id="rId7"/>
    <p:sldId id="4470" r:id="rId8"/>
    <p:sldId id="4472" r:id="rId9"/>
    <p:sldId id="4465" r:id="rId10"/>
    <p:sldId id="256" r:id="rId11"/>
    <p:sldId id="4397" r:id="rId12"/>
    <p:sldId id="4434" r:id="rId13"/>
    <p:sldId id="270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90" autoAdjust="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2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3065" y="2129155"/>
            <a:ext cx="1071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缩量调整 顺势而为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2024.11.14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AD3247B-483C-F5A7-867D-541E107B0702}"/>
              </a:ext>
            </a:extLst>
          </p:cNvPr>
          <p:cNvSpPr txBox="1"/>
          <p:nvPr/>
        </p:nvSpPr>
        <p:spPr>
          <a:xfrm>
            <a:off x="317500" y="1014643"/>
            <a:ext cx="56394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effectLst/>
                <a:latin typeface="-apple-system"/>
              </a:rPr>
              <a:t>L2</a:t>
            </a:r>
            <a:r>
              <a:rPr lang="zh-CN" altLang="en-US" sz="1600" b="0" i="0" dirty="0">
                <a:effectLst/>
                <a:latin typeface="-apple-system"/>
              </a:rPr>
              <a:t>基础版购买链接：</a:t>
            </a:r>
            <a:r>
              <a:rPr lang="en-US" altLang="zh-CN" sz="1600" b="0" i="0" dirty="0">
                <a:effectLst/>
                <a:latin typeface="-apple-system"/>
              </a:rPr>
              <a:t>https://activity.n8n8.cn/link/level-2</a:t>
            </a:r>
            <a:endParaRPr lang="zh-CN" altLang="en-US" sz="1600" dirty="0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3" y="1074509"/>
            <a:ext cx="85402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实操进阶：</a:t>
            </a:r>
            <a:endParaRPr lang="en-US" altLang="zh-CN" sz="2000" b="1" dirty="0"/>
          </a:p>
          <a:p>
            <a:r>
              <a:rPr lang="zh-CN" altLang="en-US" sz="2000" b="1" dirty="0"/>
              <a:t>①平均股价持续跳水的时候，回档分时均线不做，等突破分时均线机会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个股回档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突破分时均线时：合力则操作，分歧则放弃</a:t>
            </a:r>
            <a:endParaRPr lang="en-US" altLang="zh-CN" sz="20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4" y="-1"/>
            <a:ext cx="3196595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86A4937-B9CF-AB3B-67E0-1CD069D02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A8FC82-A7B2-3819-EF26-B533CDD1E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00" y="750417"/>
            <a:ext cx="2544975" cy="54597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D935FB-B33D-C5A4-5A29-D11C9C373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676" y="750417"/>
            <a:ext cx="2544862" cy="54597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67999F-56BD-C332-1E30-7E502B4D9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14983" y="5368712"/>
            <a:ext cx="92166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现状：资金翻绿（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捕捞季节缩量死叉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前高压力位（调整）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中期生命线（支撑）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控盘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策略：中特估（低位防守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国家队）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蓝筹白马（慢牛）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中小盘（疯牛）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政策引导的方向（稳健）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30AEC0-5956-6215-27E8-E50392D85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801" y="966068"/>
            <a:ext cx="9160786" cy="43275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F05566-8068-630F-AD82-BCD2D3DE1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801" y="3329127"/>
            <a:ext cx="4187155" cy="19644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8365F7-34FA-1E86-6AC9-E2C8E721A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413" y="966068"/>
            <a:ext cx="2454571" cy="52660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智能制造：低空经济；软件信息；工业母机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B615C2-2D7F-37B8-3C3C-2835D7397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702" y="782121"/>
            <a:ext cx="5178903" cy="54411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46" y="1351487"/>
            <a:ext cx="10168838" cy="4703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489495" y="1351487"/>
            <a:ext cx="1448959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四线开花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（主力资金流入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承接）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战法使用时间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8EAE7-2326-697E-3BEC-1C26D3E0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5744A51-5FAB-E0AE-BDA2-BB4EA27DD10F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周四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7685254-FE61-491A-817F-73964276B9D1}"/>
              </a:ext>
            </a:extLst>
          </p:cNvPr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5C8B11-FDB5-6699-52F7-482881484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28" y="739694"/>
            <a:ext cx="9206144" cy="53786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955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A01A2-0556-475C-7889-E41CAAECE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BD99674-E6F8-4F45-AFC3-748D405EA096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进攻：软件信息                 防守：中特估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0847E2F-E9BF-54CC-1BDD-9E50E279433B}"/>
              </a:ext>
            </a:extLst>
          </p:cNvPr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9519A59-D33D-89EA-2B45-9EEFFA62E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94" y="801344"/>
            <a:ext cx="10989045" cy="53483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90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3A55F-E8CB-5508-A1D0-AC1FE22B6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CC9BA23-1CED-BC3E-F298-67DE22615EF3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主线淘金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8651AE-FEC1-C9A6-7ADE-B85EC9B164DA}"/>
              </a:ext>
            </a:extLst>
          </p:cNvPr>
          <p:cNvSpPr txBox="1"/>
          <p:nvPr/>
        </p:nvSpPr>
        <p:spPr>
          <a:xfrm>
            <a:off x="156430" y="5498572"/>
            <a:ext cx="5346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主力动向爆量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回档中期生命线出现小绿柱</a:t>
            </a:r>
            <a:r>
              <a:rPr lang="en-US" altLang="zh-CN" sz="1400" dirty="0">
                <a:latin typeface="+mn-ea"/>
              </a:rPr>
              <a:t>/</a:t>
            </a:r>
            <a:r>
              <a:rPr lang="zh-CN" altLang="en-US" sz="1400" dirty="0">
                <a:latin typeface="+mn-ea"/>
              </a:rPr>
              <a:t>小红柱（主力洗筹）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3F7CB75-7F6C-6437-20AD-6898E4C35E2E}"/>
              </a:ext>
            </a:extLst>
          </p:cNvPr>
          <p:cNvSpPr txBox="1"/>
          <p:nvPr/>
        </p:nvSpPr>
        <p:spPr>
          <a:xfrm>
            <a:off x="5324646" y="5498572"/>
            <a:ext cx="3165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D0D184B-DBB5-EEAE-62ED-AC51465DDCC4}"/>
              </a:ext>
            </a:extLst>
          </p:cNvPr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400" dirty="0"/>
              <a:t>①第一色阶（灰柱降半仓丨绿柱清仓跑）</a:t>
            </a:r>
          </a:p>
          <a:p>
            <a:r>
              <a:rPr lang="zh-CN" altLang="en-US" sz="1400" dirty="0"/>
              <a:t>②触碰前期压力位适当降低仓位（两点一线）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2ACF17B-345A-86B2-EB76-C9E22567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95" y="847437"/>
            <a:ext cx="10136410" cy="46511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092BD6-65C2-F948-0C09-110C48288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796" y="3719744"/>
            <a:ext cx="6471902" cy="17788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53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10643-E33C-4058-5C7E-88639F211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7252901-A840-3F97-A3B3-2896E912AF1E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主线淘金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916F29-1D22-78FB-2617-DBBC08442E54}"/>
              </a:ext>
            </a:extLst>
          </p:cNvPr>
          <p:cNvSpPr txBox="1"/>
          <p:nvPr/>
        </p:nvSpPr>
        <p:spPr>
          <a:xfrm>
            <a:off x="156430" y="5498572"/>
            <a:ext cx="5346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主力动向爆量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回档中期生命线出现小绿柱</a:t>
            </a:r>
            <a:r>
              <a:rPr lang="en-US" altLang="zh-CN" sz="1400" dirty="0">
                <a:latin typeface="+mn-ea"/>
              </a:rPr>
              <a:t>/</a:t>
            </a:r>
            <a:r>
              <a:rPr lang="zh-CN" altLang="en-US" sz="1400" dirty="0">
                <a:latin typeface="+mn-ea"/>
              </a:rPr>
              <a:t>小红柱（主力洗筹）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201C3A-44CA-F9E3-5681-E708DD293FAB}"/>
              </a:ext>
            </a:extLst>
          </p:cNvPr>
          <p:cNvSpPr txBox="1"/>
          <p:nvPr/>
        </p:nvSpPr>
        <p:spPr>
          <a:xfrm>
            <a:off x="5324646" y="5498572"/>
            <a:ext cx="3165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90E11C1-0911-E295-CB64-B67C16971B0B}"/>
              </a:ext>
            </a:extLst>
          </p:cNvPr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400" dirty="0"/>
              <a:t>①第一色阶（灰柱降半仓丨绿柱清仓跑）</a:t>
            </a:r>
          </a:p>
          <a:p>
            <a:r>
              <a:rPr lang="zh-CN" altLang="en-US" sz="1400" dirty="0"/>
              <a:t>②触碰前期压力位适当降低仓位（两点一线）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084E9B-5FB7-1D03-0C91-2DDF2D061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97" y="1071783"/>
            <a:ext cx="9658449" cy="44267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4C99E7-D01A-E67E-11B8-13ED85456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146" y="1071782"/>
            <a:ext cx="2063379" cy="44267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2D3FA2-CC9F-E8CD-AE1E-AB3FE00C4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65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FA12147-A3C8-FC7A-7C78-5A25D9BDB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2DFE32-ACFA-F7A5-C36A-B56CEEE5B157}"/>
              </a:ext>
            </a:extLst>
          </p:cNvPr>
          <p:cNvSpPr txBox="1"/>
          <p:nvPr/>
        </p:nvSpPr>
        <p:spPr>
          <a:xfrm>
            <a:off x="0" y="369008"/>
            <a:ext cx="83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主线淘金购买链接：</a:t>
            </a:r>
            <a:r>
              <a:rPr lang="en-US" altLang="zh-CN" b="1" dirty="0">
                <a:solidFill>
                  <a:schemeClr val="bg1"/>
                </a:solidFill>
              </a:rPr>
              <a:t>https://activity.n8n8.cn/pc-page/pc/zxtj?pageId=400001276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6934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JjYjkxNzUzZjdhZTNhNDg4NTRkYjQyMTI3ZTg4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960</Words>
  <Application>Microsoft Office PowerPoint</Application>
  <PresentationFormat>宽屏</PresentationFormat>
  <Paragraphs>118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-apple-system</vt:lpstr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266</cp:revision>
  <dcterms:created xsi:type="dcterms:W3CDTF">2024-01-18T12:59:00Z</dcterms:created>
  <dcterms:modified xsi:type="dcterms:W3CDTF">2024-11-14T12:58:12Z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30654E6F6A3E4F1AAAFB9E56B514407C_12</vt:lpwstr>
  </property>
  <property fmtid="{D5CDD505-2E9C-101B-9397-08002B2CF9AE}" pid="3" name="KSOProductBuildVer">
    <vt:lpwstr>2052-12.1.0.17827</vt:lpwstr>
  </property>
</Properties>
</file>