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9" r:id="rId3"/>
    <p:sldId id="341" r:id="rId4"/>
    <p:sldId id="345" r:id="rId6"/>
    <p:sldId id="347" r:id="rId7"/>
    <p:sldId id="343" r:id="rId8"/>
    <p:sldId id="350" r:id="rId9"/>
    <p:sldId id="351" r:id="rId10"/>
    <p:sldId id="348" r:id="rId11"/>
    <p:sldId id="34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 userDrawn="1">
          <p15:clr>
            <a:srgbClr val="A4A3A4"/>
          </p15:clr>
        </p15:guide>
        <p15:guide id="2" pos="3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熊仪_aYju7RJj" initials="熊" lastIdx="0" clrIdx="1"/>
  <p:cmAuthor id="3" name="yifei" initials="y" lastIdx="0" clrIdx="2"/>
  <p:cmAuthor id="4" name="kingsoft" initials="k" lastIdx="0" clrIdx="3"/>
  <p:cmAuthor id="5" name="ADMIN" initials="A" lastIdx="0" clrIdx="4"/>
  <p:cmAuthor id="6" name="zhouzean" initials="z" lastIdx="0" clrIdx="5"/>
  <p:cmAuthor id="7" name="李鹏飞_6bQfzI3a" initials="李" lastIdx="0" clrIdx="6"/>
  <p:cmAuthor id="8" name="李晓菲_MZFnUzi6" initials="李" lastIdx="0" clrIdx="7"/>
  <p:cmAuthor id="9" name="小珞_QjMfU7FR" initials="小" lastIdx="0" clrIdx="8"/>
  <p:cmAuthor id="10" name="骆倩怡_Znauj26B" initials="authorId_382814100" lastIdx="0" clrIdx="9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D1"/>
    <a:srgbClr val="FF07FF"/>
    <a:srgbClr val="FF6CFF"/>
    <a:srgbClr val="0096FF"/>
    <a:srgbClr val="FFF5CB"/>
    <a:srgbClr val="ED0415"/>
    <a:srgbClr val="E90212"/>
    <a:srgbClr val="644242"/>
    <a:srgbClr val="8D2F2F"/>
    <a:srgbClr val="6A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2"/>
        <p:guide pos="37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特殊应用：上升途中三点绿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特殊应用：上升途中三点绿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0.png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1.png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image" Target="../media/image18.png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9.png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2026 .03.30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103822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10000"/>
              </a:lnSpc>
            </a:pP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MACD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实战技巧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>
              <a:lnSpc>
                <a:spcPct val="110000"/>
              </a:lnSpc>
            </a:pPr>
            <a:r>
              <a:rPr 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的各种死叉回避风险与机会捕捉</a:t>
            </a:r>
            <a:endParaRPr lang="zh-CN" altLang="en-US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的零下一次死叉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7275" y="812165"/>
            <a:ext cx="9795510" cy="413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发生在空头区域的死叉，说明空方气势正盛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，看空信号更明确，一般情况下，股价都会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加速下跌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28484"/>
          <a:stretch>
            <a:fillRect/>
          </a:stretch>
        </p:blipFill>
        <p:spPr>
          <a:xfrm>
            <a:off x="3771900" y="1318895"/>
            <a:ext cx="4989195" cy="4943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80055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、零上二次死叉坚决看空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5610" y="2117090"/>
            <a:ext cx="3003550" cy="24511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零上死叉属于调整状态，零下一次死叉开始看空，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二次死叉则坚决看空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。特别是二次死叉的低点还比一次死叉的低点低。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弱势区域的二次死叉，说明多头反扑失败，接下来股价大概率就是下跌中继的开始，且速度和幅度都会较大。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1064895"/>
            <a:ext cx="7667625" cy="47288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05965" y="-117475"/>
            <a:ext cx="8892540" cy="740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defTabSz="266700">
              <a:lnSpc>
                <a:spcPct val="132000"/>
              </a:lnSpc>
              <a:spcBef>
                <a:spcPts val="1200"/>
              </a:spcBef>
              <a:spcAft>
                <a:spcPts val="300"/>
              </a:spcAft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第一根</a:t>
            </a:r>
            <a:r>
              <a:rPr 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绿柱高位死叉卖在多翻空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9557"/>
          <a:stretch>
            <a:fillRect/>
          </a:stretch>
        </p:blipFill>
        <p:spPr>
          <a:xfrm>
            <a:off x="344170" y="1342390"/>
            <a:ext cx="5763260" cy="44640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285" y="781685"/>
            <a:ext cx="5641975" cy="52939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23540" y="41275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KDJ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结合卖在次高点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0888"/>
          <a:stretch>
            <a:fillRect/>
          </a:stretch>
        </p:blipFill>
        <p:spPr>
          <a:xfrm>
            <a:off x="384175" y="888365"/>
            <a:ext cx="7135495" cy="48323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6725"/>
          <a:stretch>
            <a:fillRect/>
          </a:stretch>
        </p:blipFill>
        <p:spPr>
          <a:xfrm>
            <a:off x="5843270" y="1236345"/>
            <a:ext cx="5896610" cy="50095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的零上死叉多为回档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5850" y="1028700"/>
            <a:ext cx="5168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非高位对的零上死叉，多为回调，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主力回档洗盘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" y="1745615"/>
            <a:ext cx="5539105" cy="41979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95" y="1822450"/>
            <a:ext cx="5445125" cy="40074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29485" y="41275"/>
            <a:ext cx="744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6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衍生：零上死叉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+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上升途中三点绿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510" y="840105"/>
            <a:ext cx="7691120" cy="51777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32155" y="1867535"/>
            <a:ext cx="2967355" cy="341503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出现绿柱一般而言不是好事，因为绿柱代表空方占优，股价走势转弱。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但如果是在</a:t>
            </a:r>
            <a:r>
              <a:rPr lang="zh-CN" altLang="en-US" sz="1600" b="1">
                <a:solidFill>
                  <a:srgbClr val="E9021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趋势股的上升回档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时出现的绿柱，而且此时</a:t>
            </a:r>
            <a:r>
              <a:rPr lang="zh-CN" altLang="en-US" sz="1600" b="1">
                <a:solidFill>
                  <a:srgbClr val="E9021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只有三根绿柱，第四天就可以放量上攻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，那么后市看涨，可以低吸买入。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23540" y="41275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与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KDJ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结合长线短做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WPS 演示</Application>
  <PresentationFormat>宽屏</PresentationFormat>
  <Paragraphs>55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Normal</vt:lpstr>
      <vt:lpstr>阿里巴巴普惠体 Light</vt:lpstr>
      <vt:lpstr>思源黑体 CN Normal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481</cp:revision>
  <dcterms:created xsi:type="dcterms:W3CDTF">2019-06-19T02:08:00Z</dcterms:created>
  <dcterms:modified xsi:type="dcterms:W3CDTF">2026-04-13T06:02:37Z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5091DEF0DAD54F8D8B8C22B40005C6C1_13</vt:lpwstr>
  </property>
</Properties>
</file>