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8" r:id="rId10"/>
    <p:sldId id="1052" r:id="rId11"/>
    <p:sldId id="1050" r:id="rId12"/>
    <p:sldId id="1051" r:id="rId13"/>
    <p:sldId id="1041" r:id="rId14"/>
    <p:sldId id="1042" r:id="rId15"/>
    <p:sldId id="1046" r:id="rId16"/>
    <p:sldId id="1043" r:id="rId17"/>
    <p:sldId id="1044" r:id="rId18"/>
    <p:sldId id="1045" r:id="rId19"/>
    <p:sldId id="1047" r:id="rId20"/>
    <p:sldId id="1055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5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8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1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Relationship Id="rId3" Type="http://schemas.openxmlformats.org/officeDocument/2006/relationships/image" Target="../media/image25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Relationship Id="rId3" Type="http://schemas.openxmlformats.org/officeDocument/2006/relationships/image" Target="../media/image26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9.xml"/><Relationship Id="rId2" Type="http://schemas.openxmlformats.org/officeDocument/2006/relationships/image" Target="../media/image27.png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1.xml"/><Relationship Id="rId2" Type="http://schemas.openxmlformats.org/officeDocument/2006/relationships/image" Target="../media/image28.png"/><Relationship Id="rId1" Type="http://schemas.openxmlformats.org/officeDocument/2006/relationships/tags" Target="../tags/tag90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6.xml"/><Relationship Id="rId5" Type="http://schemas.openxmlformats.org/officeDocument/2006/relationships/image" Target="../media/image2.png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8.xml"/><Relationship Id="rId5" Type="http://schemas.openxmlformats.org/officeDocument/2006/relationships/image" Target="../media/image16.png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213725" y="5095240"/>
            <a:ext cx="2969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上升期把握龙头主升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785" y="2632710"/>
            <a:ext cx="4640580" cy="1810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32865"/>
            <a:ext cx="6738620" cy="48723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954405"/>
            <a:ext cx="9648825" cy="54273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79210" y="3549015"/>
            <a:ext cx="551053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回档金叉突破横盘平台，趋势重新走强，涨停家数连续修复，进入新的上升周期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5-6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光模块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、半导体、商业航天、锂电池、有色等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商业航天、脑机、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AI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应用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、国产芯片、智能电网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" y="982345"/>
            <a:ext cx="5039995" cy="5293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210" y="982980"/>
            <a:ext cx="5031740" cy="24866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64782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689850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70" y="2414270"/>
            <a:ext cx="5553075" cy="3076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145" y="2499995"/>
            <a:ext cx="4583430" cy="23806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805" y="1156335"/>
            <a:ext cx="7082790" cy="5153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" y="4850130"/>
            <a:ext cx="4458970" cy="1459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8058150" y="5400040"/>
            <a:ext cx="36156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990" y="1374775"/>
            <a:ext cx="4398010" cy="38836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0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430905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365" y="1149350"/>
            <a:ext cx="7145020" cy="4558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119110" y="5400040"/>
            <a:ext cx="36156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震荡期把握趋势回档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6565" y="6158230"/>
            <a:ext cx="1127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金叉初期或死叉后期</a:t>
            </a:r>
            <a:r>
              <a:rPr lang="zh-CN" altLang="en-US"/>
              <a:t>，出现分时放量拉升异动，按照分时对称回档法寻找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分钟上升回档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底背离金叉</a:t>
            </a:r>
            <a:r>
              <a:rPr lang="zh-CN" altLang="en-US"/>
              <a:t>博弈节点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86410" y="2251710"/>
            <a:ext cx="243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分时放量拉升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分时量柱红肥绿瘦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8500" y="1374775"/>
            <a:ext cx="870585" cy="2038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9085" y="1578610"/>
            <a:ext cx="880745" cy="25590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725" y="1374775"/>
            <a:ext cx="4318000" cy="38328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6.25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6.25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2176</Words>
  <Application>WPS 演示</Application>
  <PresentationFormat>宽屏</PresentationFormat>
  <Paragraphs>151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思源黑体 CN Bold</vt:lpstr>
      <vt:lpstr>思源黑体 CN Light</vt:lpstr>
      <vt:lpstr>思源黑体 CN Medium</vt:lpstr>
      <vt:lpstr>思源黑体 CN Normal</vt:lpstr>
      <vt:lpstr>思源黑体 CN Regular</vt:lpstr>
      <vt:lpstr>方正宝黑体 简 Light</vt:lpstr>
      <vt:lpstr>方正宝黑体 简 Medium</vt:lpstr>
      <vt:lpstr>文道潮黑体</vt:lpstr>
      <vt:lpstr>方正大黑体_GBK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366</cp:revision>
  <dcterms:created xsi:type="dcterms:W3CDTF">2019-06-19T02:08:00Z</dcterms:created>
  <dcterms:modified xsi:type="dcterms:W3CDTF">2026-01-23T06:32:04Z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BC10E4A340D64C439F34785F96E65C07_13</vt:lpwstr>
  </property>
</Properties>
</file>