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5" r:id="rId9"/>
    <p:sldId id="1052" r:id="rId10"/>
    <p:sldId id="1050" r:id="rId11"/>
    <p:sldId id="1051" r:id="rId12"/>
    <p:sldId id="1041" r:id="rId13"/>
    <p:sldId id="1042" r:id="rId14"/>
    <p:sldId id="1046" r:id="rId15"/>
    <p:sldId id="1043" r:id="rId16"/>
    <p:sldId id="1044" r:id="rId17"/>
    <p:sldId id="1045" r:id="rId18"/>
    <p:sldId id="1047" r:id="rId19"/>
    <p:sldId id="1055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4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94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70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5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8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1.xml"/><Relationship Id="rId3" Type="http://schemas.openxmlformats.org/officeDocument/2006/relationships/image" Target="../media/image22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Relationship Id="rId3" Type="http://schemas.openxmlformats.org/officeDocument/2006/relationships/image" Target="../media/image23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6.xml"/><Relationship Id="rId2" Type="http://schemas.openxmlformats.org/officeDocument/2006/relationships/image" Target="../media/image24.png"/><Relationship Id="rId1" Type="http://schemas.openxmlformats.org/officeDocument/2006/relationships/tags" Target="../tags/tag85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8.xml"/><Relationship Id="rId2" Type="http://schemas.openxmlformats.org/officeDocument/2006/relationships/image" Target="../media/image25.png"/><Relationship Id="rId1" Type="http://schemas.openxmlformats.org/officeDocument/2006/relationships/tags" Target="../tags/tag87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3.xml"/><Relationship Id="rId5" Type="http://schemas.openxmlformats.org/officeDocument/2006/relationships/image" Target="../media/image2.png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5.xml"/><Relationship Id="rId5" Type="http://schemas.openxmlformats.org/officeDocument/2006/relationships/image" Target="../media/image13.png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8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954405"/>
            <a:ext cx="9648825" cy="54273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84595" y="3549650"/>
            <a:ext cx="5510530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</a:t>
            </a:r>
            <a:r>
              <a:rPr lang="zh-CN" b="1">
                <a:solidFill>
                  <a:srgbClr val="FF0000"/>
                </a:solidFill>
              </a:rPr>
              <a:t>探底回升，捕捞季节开始戴绿帽，周线死叉背景下，短线反抽偏向做</a:t>
            </a:r>
            <a:r>
              <a:rPr lang="en-US" altLang="zh-CN" b="1">
                <a:solidFill>
                  <a:srgbClr val="FF0000"/>
                </a:solidFill>
              </a:rPr>
              <a:t>T/</a:t>
            </a:r>
            <a:r>
              <a:rPr lang="zh-CN" altLang="en-US" b="1">
                <a:solidFill>
                  <a:srgbClr val="FF0000"/>
                </a:solidFill>
              </a:rPr>
              <a:t>收缩仓位节点</a:t>
            </a:r>
            <a:endParaRPr lang="zh-CN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5-6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光模块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/PCB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、半导体、商业航天、锂电池、有色等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商业航天、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AI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应用等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140" y="1057910"/>
            <a:ext cx="4328160" cy="5207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625" y="1059180"/>
            <a:ext cx="4772660" cy="23768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647825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94321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10" y="2546985"/>
            <a:ext cx="5902325" cy="3038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0060" y="2641600"/>
            <a:ext cx="4995545" cy="25717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40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365" y="1149350"/>
            <a:ext cx="7145020" cy="45586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6338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8119110" y="5400040"/>
            <a:ext cx="361569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震荡期把握趋势回档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6565" y="6158230"/>
            <a:ext cx="11278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金叉初期或死叉后期</a:t>
            </a:r>
            <a:r>
              <a:rPr lang="zh-CN" altLang="en-US"/>
              <a:t>，出现分时放量拉升异动，按照分时对称回档法寻找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分钟上升回档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底背离金叉</a:t>
            </a:r>
            <a:r>
              <a:rPr lang="zh-CN" altLang="en-US"/>
              <a:t>博弈节点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86410" y="2251710"/>
            <a:ext cx="2436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分时放量拉升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分时量柱红肥绿瘦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8500" y="1374775"/>
            <a:ext cx="870585" cy="2038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9085" y="1578610"/>
            <a:ext cx="880745" cy="25590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725" y="1374775"/>
            <a:ext cx="4318000" cy="38328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6338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8213725" y="5095240"/>
            <a:ext cx="2969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上升期把握龙头主升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785" y="2632710"/>
            <a:ext cx="4640580" cy="18103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332865"/>
            <a:ext cx="6738620" cy="48723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6.25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6.25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2027</Words>
  <Application>WPS 演示</Application>
  <PresentationFormat>宽屏</PresentationFormat>
  <Paragraphs>145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0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思源黑体 CN Bold</vt:lpstr>
      <vt:lpstr>思源黑体 CN Light</vt:lpstr>
      <vt:lpstr>思源黑体 CN Medium</vt:lpstr>
      <vt:lpstr>思源黑体 CN Normal</vt:lpstr>
      <vt:lpstr>思源黑体 CN Regular</vt:lpstr>
      <vt:lpstr>方正宝黑体 简 Light</vt:lpstr>
      <vt:lpstr>方正宝黑体 简 Medium</vt:lpstr>
      <vt:lpstr>方正大黑体_GBK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368</cp:revision>
  <dcterms:created xsi:type="dcterms:W3CDTF">2019-06-19T02:08:00Z</dcterms:created>
  <dcterms:modified xsi:type="dcterms:W3CDTF">2026-01-30T06:34:48Z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4D6EFC03A9B74A81A1F97D71C0E7D29D_13</vt:lpwstr>
  </property>
</Properties>
</file>