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26" r:id="rId9"/>
    <p:sldId id="1014" r:id="rId10"/>
    <p:sldId id="1027" r:id="rId11"/>
    <p:sldId id="1008" r:id="rId12"/>
    <p:sldId id="1009" r:id="rId13"/>
    <p:sldId id="1011" r:id="rId14"/>
    <p:sldId id="1019" r:id="rId15"/>
    <p:sldId id="1020" r:id="rId16"/>
    <p:sldId id="1021" r:id="rId17"/>
    <p:sldId id="1022" r:id="rId18"/>
    <p:sldId id="1023" r:id="rId19"/>
    <p:sldId id="1024" r:id="rId20"/>
    <p:sldId id="1016" r:id="rId21"/>
    <p:sldId id="812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3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16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Relationship Id="rId3" Type="http://schemas.openxmlformats.org/officeDocument/2006/relationships/image" Target="../media/image17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5.xml"/><Relationship Id="rId2" Type="http://schemas.openxmlformats.org/officeDocument/2006/relationships/image" Target="../media/image26.png"/><Relationship Id="rId1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2.xml"/><Relationship Id="rId5" Type="http://schemas.openxmlformats.org/officeDocument/2006/relationships/image" Target="../media/image2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3.xml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9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1.pn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65417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041005" y="1506220"/>
            <a:ext cx="41509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开盘市场出现人气股竞价跌停导致恐慌，截至收盘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节点选择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8310" y="1184910"/>
            <a:ext cx="900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指数冰点（</a:t>
            </a:r>
            <a:r>
              <a:rPr lang="en-US" altLang="zh-CN"/>
              <a:t>4000</a:t>
            </a:r>
            <a:r>
              <a:rPr lang="zh-CN" altLang="en-US"/>
              <a:t>家翻绿）或情绪冰点（涨停家数小于</a:t>
            </a:r>
            <a:r>
              <a:rPr lang="en-US" altLang="zh-CN"/>
              <a:t>50</a:t>
            </a:r>
            <a:r>
              <a:rPr lang="zh-CN" altLang="en-US"/>
              <a:t>家），两者共振的冰点效果更好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95" y="1834515"/>
            <a:ext cx="5457825" cy="446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35" y="2957195"/>
            <a:ext cx="4089400" cy="1991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8595" y="5059680"/>
            <a:ext cx="2386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11207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120775"/>
            <a:ext cx="7207885" cy="5015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98890" y="3053080"/>
            <a:ext cx="30054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死叉震荡，等待回档金叉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385570"/>
            <a:ext cx="8460105" cy="48107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51355" y="5055235"/>
            <a:ext cx="500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69910" y="5055235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" y="1852295"/>
            <a:ext cx="5334000" cy="2867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560" y="2063750"/>
            <a:ext cx="4885055" cy="25533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控盘回档大票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35" y="1071245"/>
            <a:ext cx="7642860" cy="536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923290"/>
            <a:ext cx="9554210" cy="5426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控盘回档大票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55" y="4730750"/>
            <a:ext cx="7800975" cy="1619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1650</Words>
  <Application>WPS 演示</Application>
  <PresentationFormat>宽屏</PresentationFormat>
  <Paragraphs>143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326</cp:revision>
  <dcterms:created xsi:type="dcterms:W3CDTF">2019-06-19T02:08:00Z</dcterms:created>
  <dcterms:modified xsi:type="dcterms:W3CDTF">2025-10-13T06:47:22Z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AD3BE119B8A747EB93B460876EFDE1FE_13</vt:lpwstr>
  </property>
</Properties>
</file>