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28" r:id="rId9"/>
    <p:sldId id="1008" r:id="rId10"/>
    <p:sldId id="1009" r:id="rId11"/>
    <p:sldId id="1011" r:id="rId12"/>
    <p:sldId id="1019" r:id="rId13"/>
    <p:sldId id="1020" r:id="rId14"/>
    <p:sldId id="1021" r:id="rId15"/>
    <p:sldId id="1022" r:id="rId16"/>
    <p:sldId id="1023" r:id="rId17"/>
    <p:sldId id="1024" r:id="rId18"/>
    <p:sldId id="1016" r:id="rId19"/>
    <p:sldId id="812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image" Target="../media/image15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4.png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9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image" Target="../media/image2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冰点低吸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什么是冰点低吸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" y="1654175"/>
            <a:ext cx="7058660" cy="382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041005" y="1506220"/>
            <a:ext cx="41509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人气股竞价跌停导致情绪低开，经过日内初步承接后消化抛压，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尾盘博弈</a:t>
            </a:r>
            <a:r>
              <a:rPr lang="zh-CN" altLang="en-US"/>
              <a:t>次日转强预期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适用策略：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竞价狙击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涨停回马枪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主力诱空战法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</a:t>
            </a:r>
            <a:r>
              <a:rPr lang="zh-CN"/>
              <a:t>开盘市场出现人气股竞价跌停导致恐慌，截至收盘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市场跌停家数小于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/>
              <a:t>，抛压被初步承接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节点选择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8310" y="1184910"/>
            <a:ext cx="9007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指数冰点（</a:t>
            </a:r>
            <a:r>
              <a:rPr lang="en-US" altLang="zh-CN"/>
              <a:t>4000</a:t>
            </a:r>
            <a:r>
              <a:rPr lang="zh-CN" altLang="en-US"/>
              <a:t>家翻绿）或情绪冰点（涨停家数小于</a:t>
            </a:r>
            <a:r>
              <a:rPr lang="en-US" altLang="zh-CN"/>
              <a:t>50</a:t>
            </a:r>
            <a:r>
              <a:rPr lang="zh-CN" altLang="en-US"/>
              <a:t>家），两者共振的冰点效果更好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695" y="1834515"/>
            <a:ext cx="5457825" cy="4467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35" y="2957195"/>
            <a:ext cx="4089400" cy="1991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077595"/>
            <a:ext cx="2839085" cy="2939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70" y="1498600"/>
            <a:ext cx="9223375" cy="497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88595" y="5059680"/>
            <a:ext cx="2386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市场形成开盘情绪恐慌冰点后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到收盘分歧被初步承接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4500880"/>
            <a:ext cx="327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没有足够时间和空间回档的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需要有足够强的情绪支撑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25220"/>
            <a:ext cx="4174490" cy="274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35" y="1753870"/>
            <a:ext cx="7961630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1289685"/>
            <a:ext cx="4857750" cy="488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1289685"/>
            <a:ext cx="5048250" cy="486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5" y="993775"/>
            <a:ext cx="9517380" cy="5353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90" y="11207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120775"/>
            <a:ext cx="7207885" cy="5015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90945" y="3953510"/>
            <a:ext cx="4173220" cy="247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个交易日，流动资金持续翻绿，容易出现获利盘分化，注意逢反抽收缩仓位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以红利权重（</a:t>
            </a:r>
            <a:r>
              <a:rPr lang="en-US" altLang="zh-CN">
                <a:sym typeface="+mn-ea"/>
              </a:rPr>
              <a:t>2-3</a:t>
            </a:r>
            <a:r>
              <a:rPr lang="zh-CN" altLang="en-US">
                <a:sym typeface="+mn-ea"/>
              </a:rPr>
              <a:t>成）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超跌题材（</a:t>
            </a:r>
            <a:r>
              <a:rPr lang="en-US" altLang="zh-CN">
                <a:sym typeface="+mn-ea"/>
              </a:rPr>
              <a:t>1-2</a:t>
            </a:r>
            <a:r>
              <a:rPr lang="zh-CN" altLang="en-US">
                <a:sym typeface="+mn-ea"/>
              </a:rPr>
              <a:t>成）的组合拳布局为主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70" y="982345"/>
            <a:ext cx="4139565" cy="5501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1257935"/>
            <a:ext cx="5033010" cy="2341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61840" y="61544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超跌科技：存储芯片（</a:t>
            </a:r>
            <a:r>
              <a:rPr lang="en-US" altLang="zh-CN" b="1">
                <a:solidFill>
                  <a:srgbClr val="FF0000"/>
                </a:solidFill>
              </a:rPr>
              <a:t>DRAM</a:t>
            </a:r>
            <a:r>
              <a:rPr lang="zh-CN" altLang="en-US" b="1">
                <a:solidFill>
                  <a:srgbClr val="FF0000"/>
                </a:solidFill>
              </a:rPr>
              <a:t>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530" y="1031875"/>
            <a:ext cx="4399915" cy="5013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835" y="1031875"/>
            <a:ext cx="412686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WPS 演示</Application>
  <PresentationFormat>宽屏</PresentationFormat>
  <Paragraphs>134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329</cp:revision>
  <dcterms:created xsi:type="dcterms:W3CDTF">2019-06-19T02:08:00Z</dcterms:created>
  <dcterms:modified xsi:type="dcterms:W3CDTF">2025-10-24T06:46:27Z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2A24BDC176944F85B870326EA4309468_13</vt:lpwstr>
  </property>
</Properties>
</file>