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28" r:id="rId9"/>
    <p:sldId id="1029" r:id="rId10"/>
    <p:sldId id="1008" r:id="rId11"/>
    <p:sldId id="1009" r:id="rId12"/>
    <p:sldId id="1011" r:id="rId13"/>
    <p:sldId id="1019" r:id="rId14"/>
    <p:sldId id="1020" r:id="rId15"/>
    <p:sldId id="1021" r:id="rId16"/>
    <p:sldId id="1022" r:id="rId17"/>
    <p:sldId id="1023" r:id="rId18"/>
    <p:sldId id="1024" r:id="rId19"/>
    <p:sldId id="1016" r:id="rId20"/>
    <p:sldId id="812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8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9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1.xml"/><Relationship Id="rId2" Type="http://schemas.openxmlformats.org/officeDocument/2006/relationships/image" Target="../media/image28.png"/><Relationship Id="rId1" Type="http://schemas.openxmlformats.org/officeDocument/2006/relationships/tags" Target="../tags/tag90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9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6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开盘市场出现人气股竞价跌停导致恐慌，截至收盘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节点选择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8310" y="1184910"/>
            <a:ext cx="900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指数冰点（</a:t>
            </a:r>
            <a:r>
              <a:rPr lang="en-US" altLang="zh-CN"/>
              <a:t>4000</a:t>
            </a:r>
            <a:r>
              <a:rPr lang="zh-CN" altLang="en-US"/>
              <a:t>家翻绿）或情绪冰点（涨停家数小于</a:t>
            </a:r>
            <a:r>
              <a:rPr lang="en-US" altLang="zh-CN"/>
              <a:t>50</a:t>
            </a:r>
            <a:r>
              <a:rPr lang="zh-CN" altLang="en-US"/>
              <a:t>家），两者共振的冰点效果更好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95" y="1834515"/>
            <a:ext cx="5457825" cy="446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35" y="2957195"/>
            <a:ext cx="4089400" cy="1991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11207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120775"/>
            <a:ext cx="7207885" cy="5015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0945" y="3953510"/>
            <a:ext cx="4173220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金叉超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个交易日，流动资金持续翻绿，反弹到前期高点附近，容易出现获利盘分化，注意逢反抽收缩仓位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以红利权重（</a:t>
            </a:r>
            <a:r>
              <a:rPr lang="en-US" altLang="zh-CN">
                <a:sym typeface="+mn-ea"/>
              </a:rPr>
              <a:t>2-3</a:t>
            </a:r>
            <a:r>
              <a:rPr lang="zh-CN" altLang="en-US">
                <a:sym typeface="+mn-ea"/>
              </a:rPr>
              <a:t>成）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科技</a:t>
            </a:r>
            <a:r>
              <a:rPr lang="zh-CN" altLang="en-US">
                <a:sym typeface="+mn-ea"/>
              </a:rPr>
              <a:t>题材（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成）的组合拳布局为主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35"/>
          <a:stretch>
            <a:fillRect/>
          </a:stretch>
        </p:blipFill>
        <p:spPr>
          <a:xfrm>
            <a:off x="876935" y="998220"/>
            <a:ext cx="4867910" cy="5564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5" y="1088390"/>
            <a:ext cx="4456430" cy="2588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61840" y="61544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超跌科技：存储芯片（</a:t>
            </a:r>
            <a:r>
              <a:rPr lang="en-US" altLang="zh-CN" b="1">
                <a:solidFill>
                  <a:srgbClr val="FF0000"/>
                </a:solidFill>
              </a:rPr>
              <a:t>DRAM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530" y="1031875"/>
            <a:ext cx="4399915" cy="5013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835" y="1031875"/>
            <a:ext cx="412686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趋势个股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45" y="1134745"/>
            <a:ext cx="7686675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45" y="4092575"/>
            <a:ext cx="4805680" cy="1969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350" y="923290"/>
            <a:ext cx="3610610" cy="3914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5845" y="5002530"/>
            <a:ext cx="1601470" cy="13525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76285" y="5185410"/>
            <a:ext cx="14579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14" name="文本框 13"/>
          <p:cNvSpPr txBox="1"/>
          <p:nvPr/>
        </p:nvSpPr>
        <p:spPr>
          <a:xfrm>
            <a:off x="1026160" y="6151245"/>
            <a:ext cx="460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资金新高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横盘两周以上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回档金叉突破平台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WPS 演示</Application>
  <PresentationFormat>宽屏</PresentationFormat>
  <Paragraphs>142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汉仪雅酷黑简</vt:lpstr>
      <vt:lpstr>方正宝黑体 简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330</cp:revision>
  <dcterms:created xsi:type="dcterms:W3CDTF">2019-06-19T02:08:00Z</dcterms:created>
  <dcterms:modified xsi:type="dcterms:W3CDTF">2025-10-27T06:50:47Z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50DCAB91CC9D47E7A8FF2BBC9C572C3A_13</vt:lpwstr>
  </property>
</Properties>
</file>