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29" r:id="rId9"/>
    <p:sldId id="1008" r:id="rId10"/>
    <p:sldId id="1009" r:id="rId11"/>
    <p:sldId id="1011" r:id="rId12"/>
    <p:sldId id="1019" r:id="rId13"/>
    <p:sldId id="1020" r:id="rId14"/>
    <p:sldId id="1021" r:id="rId15"/>
    <p:sldId id="1022" r:id="rId16"/>
    <p:sldId id="1024" r:id="rId17"/>
    <p:sldId id="1030" r:id="rId18"/>
    <p:sldId id="1016" r:id="rId19"/>
    <p:sldId id="812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68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5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2.xml"/><Relationship Id="rId3" Type="http://schemas.openxmlformats.org/officeDocument/2006/relationships/image" Target="../media/image24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Relationship Id="rId3" Type="http://schemas.openxmlformats.org/officeDocument/2006/relationships/image" Target="../media/image25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7.xml"/><Relationship Id="rId2" Type="http://schemas.openxmlformats.org/officeDocument/2006/relationships/image" Target="../media/image26.png"/><Relationship Id="rId1" Type="http://schemas.openxmlformats.org/officeDocument/2006/relationships/tags" Target="../tags/tag8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9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4.xml"/><Relationship Id="rId5" Type="http://schemas.openxmlformats.org/officeDocument/2006/relationships/image" Target="../media/image2.png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9.xml"/><Relationship Id="rId4" Type="http://schemas.openxmlformats.org/officeDocument/2006/relationships/image" Target="../media/image17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冰点低吸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2243455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40" y="2243455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386965" y="903605"/>
            <a:ext cx="78936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</a:t>
            </a:r>
            <a:endParaRPr lang="zh-CN" altLang="en-US"/>
          </a:p>
          <a:p>
            <a:r>
              <a:rPr lang="zh-CN" altLang="en-US"/>
              <a:t>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3430" y="1164590"/>
            <a:ext cx="7893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买点（标准）：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/>
          </a:p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809750"/>
            <a:ext cx="5363845" cy="4686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809750"/>
            <a:ext cx="5528310" cy="4686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190" y="1120775"/>
            <a:ext cx="3972560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120775"/>
            <a:ext cx="7207885" cy="50158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44310" y="3848735"/>
            <a:ext cx="4430395" cy="2479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死叉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个交易日，资金逐渐回暖，等待回档金叉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以趋势大票（</a:t>
            </a:r>
            <a:r>
              <a:rPr lang="en-US" altLang="zh-CN">
                <a:sym typeface="+mn-ea"/>
              </a:rPr>
              <a:t>2</a:t>
            </a:r>
            <a:r>
              <a:rPr lang="en-US" altLang="zh-CN">
                <a:sym typeface="+mn-ea"/>
              </a:rPr>
              <a:t>-3</a:t>
            </a:r>
            <a:r>
              <a:rPr lang="zh-CN" altLang="en-US">
                <a:sym typeface="+mn-ea"/>
              </a:rPr>
              <a:t>成）</a:t>
            </a:r>
            <a:r>
              <a:rPr lang="en-US" altLang="zh-CN">
                <a:sym typeface="+mn-ea"/>
              </a:rPr>
              <a:t>+ </a:t>
            </a:r>
            <a:r>
              <a:rPr lang="zh-CN" altLang="en-US">
                <a:sym typeface="+mn-ea"/>
              </a:rPr>
              <a:t>短线</a:t>
            </a:r>
            <a:r>
              <a:rPr lang="zh-CN" altLang="en-US">
                <a:sym typeface="+mn-ea"/>
              </a:rPr>
              <a:t>题材（</a:t>
            </a:r>
            <a:r>
              <a:rPr lang="en-US" altLang="zh-CN">
                <a:sym typeface="+mn-ea"/>
              </a:rPr>
              <a:t>2-3</a:t>
            </a:r>
            <a:r>
              <a:rPr lang="zh-CN" altLang="en-US">
                <a:sym typeface="+mn-ea"/>
              </a:rPr>
              <a:t>成）的组合拳布局为主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70" y="922020"/>
            <a:ext cx="4733290" cy="5621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610" y="1595120"/>
            <a:ext cx="3371850" cy="1666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195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趋势个股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45" y="4092575"/>
            <a:ext cx="4805680" cy="1969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350" y="923290"/>
            <a:ext cx="3610610" cy="3914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5845" y="5002530"/>
            <a:ext cx="1601470" cy="13525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376285" y="5185410"/>
            <a:ext cx="145796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820" y="941070"/>
            <a:ext cx="7831455" cy="5210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820" y="4189730"/>
            <a:ext cx="5811520" cy="19615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情绪转强：博弈弱转强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5" y="1691640"/>
            <a:ext cx="4895850" cy="4097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65" y="1691640"/>
            <a:ext cx="4559935" cy="4130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情绪转弱：博弈分歧大长腿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情绪分歧：博弈反包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" y="1764030"/>
            <a:ext cx="10715625" cy="3952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1716</Words>
  <Application>WPS 演示</Application>
  <PresentationFormat>宽屏</PresentationFormat>
  <Paragraphs>129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331</cp:revision>
  <dcterms:created xsi:type="dcterms:W3CDTF">2019-06-19T02:08:00Z</dcterms:created>
  <dcterms:modified xsi:type="dcterms:W3CDTF">2025-10-31T06:46:56Z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6F7996B15AC3494AAA6BA633380FAE24_13</vt:lpwstr>
  </property>
</Properties>
</file>