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1" r:id="rId9"/>
    <p:sldId id="1029" r:id="rId10"/>
    <p:sldId id="1033" r:id="rId11"/>
    <p:sldId id="1009" r:id="rId12"/>
    <p:sldId id="1019" r:id="rId13"/>
    <p:sldId id="1020" r:id="rId14"/>
    <p:sldId id="1021" r:id="rId15"/>
    <p:sldId id="1022" r:id="rId16"/>
    <p:sldId id="1024" r:id="rId17"/>
    <p:sldId id="1030" r:id="rId18"/>
    <p:sldId id="1016" r:id="rId19"/>
    <p:sldId id="812" r:id="rId20"/>
    <p:sldId id="1032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7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8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9.png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30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31.png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62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965565" y="979170"/>
            <a:ext cx="29298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>
                <a:sym typeface="+mn-ea"/>
              </a:rPr>
              <a:t>，发布后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20cm6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天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板，最大涨幅</a:t>
            </a:r>
            <a:r>
              <a:rPr lang="zh-CN" b="1">
                <a:solidFill>
                  <a:srgbClr val="FF0000"/>
                </a:solidFill>
                <a:sym typeface="+mn-ea"/>
              </a:rPr>
              <a:t>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150%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日盘后内参发布消费概念股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中锐股份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两周内收获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连板涨停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日盘后内参发布医药商业概念股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漱玉平民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日盘后内参发布医药概念股</a:t>
            </a:r>
            <a:r>
              <a:rPr lang="zh-CN" altLang="en-US" b="1">
                <a:solidFill>
                  <a:srgbClr val="FF0000"/>
                </a:solidFill>
              </a:rPr>
              <a:t>众生药业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zh-CN" b="1">
                <a:solidFill>
                  <a:srgbClr val="FF0000"/>
                </a:solidFill>
              </a:rPr>
              <a:t>周内收获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494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847725"/>
            <a:ext cx="8787130" cy="5635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0" y="974090"/>
            <a:ext cx="9692640" cy="5452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882515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76265" y="3699510"/>
            <a:ext cx="662940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弱势金叉，短线上攻和中线上攻处在较高区域，短线上攻拐头向下，流动资金连续翻绿，金叉后期需要防范滞涨风险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固态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光伏，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地图：福建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海南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、医药、消费、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马字辈等，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096010"/>
            <a:ext cx="4283075" cy="5274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60" y="1305560"/>
            <a:ext cx="3913505" cy="2009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26920" y="1689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84770" y="1689735"/>
            <a:ext cx="300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70" y="2479040"/>
            <a:ext cx="5035550" cy="3153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270" y="2654300"/>
            <a:ext cx="515620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5255895"/>
            <a:ext cx="1601470" cy="1352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74990" y="5255895"/>
            <a:ext cx="1457960" cy="309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趋势题材的起爆点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356870" y="856615"/>
            <a:ext cx="7083425" cy="5074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0" y="4070350"/>
            <a:ext cx="4247515" cy="1861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990" y="2066290"/>
            <a:ext cx="3107055" cy="1487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4990" y="856615"/>
            <a:ext cx="3107055" cy="120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4990" y="3475355"/>
            <a:ext cx="3107055" cy="170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414655" y="5874385"/>
            <a:ext cx="7026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61095" y="5648325"/>
            <a:ext cx="253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投机题材的分歧低吸博弈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005205"/>
            <a:ext cx="4919980" cy="543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945" y="1003935"/>
            <a:ext cx="4435475" cy="5434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35" y="1713230"/>
            <a:ext cx="3351530" cy="3431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2185</Words>
  <Application>WPS 演示</Application>
  <PresentationFormat>宽屏</PresentationFormat>
  <Paragraphs>154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336</cp:revision>
  <dcterms:created xsi:type="dcterms:W3CDTF">2019-06-19T02:08:00Z</dcterms:created>
  <dcterms:modified xsi:type="dcterms:W3CDTF">2025-11-14T06:50:51Z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5F8CA9AF41FA4489918136DDAED68ADF_13</vt:lpwstr>
  </property>
</Properties>
</file>