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4" r:id="rId9"/>
    <p:sldId id="1035" r:id="rId10"/>
    <p:sldId id="1050" r:id="rId11"/>
    <p:sldId id="1051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3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3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4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5.png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6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35" y="1009015"/>
            <a:ext cx="9540240" cy="5366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6055" y="4071620"/>
            <a:ext cx="4463415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平均股价死叉后期的弱修复轮动，中线上攻已经开始下移，且市场上跌停家数仍然较多，容易出现补跌行情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2-3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福建、核聚变、消费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" y="903605"/>
            <a:ext cx="5714365" cy="5509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95" y="903605"/>
            <a:ext cx="3709670" cy="1598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95" y="2591435"/>
            <a:ext cx="3709670" cy="1390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即将迎来新一波主升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1117600"/>
            <a:ext cx="7782560" cy="483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71170" y="1071245"/>
            <a:ext cx="528828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每一次最近多板指数的大幅连续下探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随后都是一轮强主升行情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6073140"/>
            <a:ext cx="9630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最近多板指数连续大幅下探，风险出清相对充分，</a:t>
            </a:r>
            <a:r>
              <a:rPr lang="zh-CN" altLang="en-US" b="1">
                <a:solidFill>
                  <a:srgbClr val="FF0000"/>
                </a:solidFill>
              </a:rPr>
              <a:t>下一轮反弹周期有望出现大级别情绪主升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170" y="200025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</a:t>
            </a:r>
            <a:r>
              <a:rPr lang="en-US" altLang="zh-CN" sz="1400" b="1">
                <a:solidFill>
                  <a:srgbClr val="FF0000"/>
                </a:solidFill>
              </a:rPr>
              <a:t>DS</a:t>
            </a:r>
            <a:r>
              <a:rPr lang="zh-CN" altLang="en-US" sz="1400" b="1">
                <a:solidFill>
                  <a:srgbClr val="FF0000"/>
                </a:solidFill>
              </a:rPr>
              <a:t>两波大主升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7895" y="186182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探底后走出机器人、军工、稳定币三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6080" y="1246505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探底后走出煤炭、海峡线两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65" y="1507490"/>
            <a:ext cx="3712845" cy="3746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3200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9081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5" y="2254250"/>
            <a:ext cx="5617210" cy="3639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755" y="2553970"/>
            <a:ext cx="4923155" cy="2512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646035" y="5477510"/>
            <a:ext cx="37896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1576070"/>
            <a:ext cx="4485005" cy="3419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565" y="621030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" y="1222375"/>
            <a:ext cx="7158355" cy="4837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429000" y="1222375"/>
            <a:ext cx="368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发布后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个交易日收获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连板涨停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120775" y="2531745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459980" y="5477510"/>
            <a:ext cx="37896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1222375"/>
            <a:ext cx="6383655" cy="5327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980" y="1629410"/>
            <a:ext cx="3885565" cy="34563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5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WPS 演示</Application>
  <PresentationFormat>宽屏</PresentationFormat>
  <Paragraphs>153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347</cp:revision>
  <dcterms:created xsi:type="dcterms:W3CDTF">2019-06-19T02:08:00Z</dcterms:created>
  <dcterms:modified xsi:type="dcterms:W3CDTF">2025-12-15T06:33:15Z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E808E4241E924401954C332A3D3EC8D8_13</vt:lpwstr>
  </property>
</Properties>
</file>